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101" y="5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01BDB-4D93-46C2-9512-E7E3E18710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35E47DA-F908-4AC8-A37D-804001344C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234AF7E-BC3A-4B4A-975B-B56B09566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8C2220E-A56B-4F81-BB45-AEE17E249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F679613-D7A3-4062-AC8F-84CFB3EC1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1810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40A95-2AB5-4985-95A2-A046391B6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3158D-51C1-435E-8B11-B9BC77C02A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379155-3B59-477E-AC64-6002D154F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47EF946-A2F9-4CEF-B77E-B87009E77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5D12483-8724-4856-B860-895E78463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9936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EF50CAD-D6AC-4492-B1E2-B9D77E888D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1CDB4A9-DBC9-441F-B616-76FE08D91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1434E29-5350-4198-A3C2-7817B3B54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C203EA-94F2-4082-982E-61C126EE3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9E66939-8CC7-47B7-80B5-663866570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3261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C4BCCD-5375-4D92-9230-92A155291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1903023-A9B5-40EC-A334-77B7EF9DC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E47DA0C-0427-4521-AFEF-E30DB5F97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53A95F-43D5-456F-BA48-3BB3EC2F7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D4B1236-3C7B-4851-BA69-913B0CB5C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1412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88B1FA-3E47-43AB-AA5A-722206987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D4C97E5-E822-474B-AB91-3C6360348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47EA92C-8B94-4E94-AD36-E31A9F47B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5D6DE16-4E46-4E61-AA03-85393DC7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0DBFBE4-4EE0-435D-A24E-3656C4020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6531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E92186-BC56-4B55-A078-37AF43BF3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AFAF102-744B-400A-98EB-DE1F4A8D6A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A1FDD9F-D7B6-48D9-8683-14A6E7857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6735D14-F021-4AF2-8E43-D12CDB853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74C35EA-E9C7-4B0B-AE2D-FCAB4F652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6CA14A0D-E45D-400C-B77E-BF1472027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30232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24E6F4-F1BA-4EA0-901C-69715F4FB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2B69941-5F40-4623-A328-AB830DEDF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82FCDB1-AD31-42EF-9FD5-034AAA2723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FE38D3D-6D74-4FBB-9AF5-D1B0596988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DBC03928-DEA4-41C8-BCBF-98F24E360E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A9A0836-4539-4418-A285-EFD3F9127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75815284-974B-49D7-9584-51C8D3421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D238CF1-DAFA-4DC1-A292-D3703887B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5849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EB3B5D-15E1-412B-891B-A23F9D1CE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4DDE445E-47ED-48AA-A7F8-92AD0137BE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BED2281-D07E-4783-BE5C-0E95BE8B4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E5CA6406-C9C9-4E44-83B1-3CF158DE2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6666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7A7EA29-6B20-4BB7-B940-E218E8215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4B51ED4-549C-4FEC-8A9B-260EC50E3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26889DA-4CB8-4CCF-A2E3-8AFA38E33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8973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8DA755-143F-4C2D-901B-37DD134FD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237027B-7F39-4D91-AFBE-41C356BD0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8A8F1F4-F498-40AF-818A-9B1140C75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4F2E0C4-19E1-4E0A-8910-4EE4992ED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D66719-86EA-4A4F-B2E0-1B9362649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B322A04-EC77-4824-A061-0A9E44442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2827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D650CD-BA53-48AF-BB48-E8CC5EA73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AF878330-953A-4617-B0E4-46C58BA78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3CCDA3C-08D9-464C-BDC9-15B2DE81A1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55DBAD5-58C5-429E-B27E-73B9B97BF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3A62FC9-7BEF-4655-849A-8C485FE66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EC98559-53D5-4984-8F0A-C41F146E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242736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4DC501E-5B98-4176-A161-93E15C2E0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12AB9EF-2E19-450F-8802-3D4B6771D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DB444B1-4056-44FB-8D41-C3F8F580D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E969E6-3EF2-4D00-B68A-7E4241DBA509}" type="datetimeFigureOut">
              <a:rPr lang="uk-UA" smtClean="0"/>
              <a:t>07.05.2024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FE534D9-9018-4146-A7D7-F255E14AB2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6403F0-2933-405A-A54A-9709E331CF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2F25D-B2F4-46A9-9864-E3DEAD6D59E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15446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07782F-612B-4F0A-9C2B-75CD2DE4D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2C5F5822-4D4A-4101-A7F3-EA9A792E5538}"/>
              </a:ext>
            </a:extLst>
          </p:cNvPr>
          <p:cNvSpPr/>
          <p:nvPr/>
        </p:nvSpPr>
        <p:spPr>
          <a:xfrm>
            <a:off x="207659" y="2200939"/>
            <a:ext cx="8425542" cy="4469843"/>
          </a:xfrm>
          <a:custGeom>
            <a:avLst/>
            <a:gdLst>
              <a:gd name="connsiteX0" fmla="*/ 0 w 8425542"/>
              <a:gd name="connsiteY0" fmla="*/ 744989 h 4469843"/>
              <a:gd name="connsiteX1" fmla="*/ 744989 w 8425542"/>
              <a:gd name="connsiteY1" fmla="*/ 0 h 4469843"/>
              <a:gd name="connsiteX2" fmla="*/ 1461664 w 8425542"/>
              <a:gd name="connsiteY2" fmla="*/ 0 h 4469843"/>
              <a:gd name="connsiteX3" fmla="*/ 2108983 w 8425542"/>
              <a:gd name="connsiteY3" fmla="*/ 0 h 4469843"/>
              <a:gd name="connsiteX4" fmla="*/ 2617591 w 8425542"/>
              <a:gd name="connsiteY4" fmla="*/ 0 h 4469843"/>
              <a:gd name="connsiteX5" fmla="*/ 2987488 w 8425542"/>
              <a:gd name="connsiteY5" fmla="*/ 0 h 4469843"/>
              <a:gd name="connsiteX6" fmla="*/ 3357385 w 8425542"/>
              <a:gd name="connsiteY6" fmla="*/ 0 h 4469843"/>
              <a:gd name="connsiteX7" fmla="*/ 3796637 w 8425542"/>
              <a:gd name="connsiteY7" fmla="*/ 0 h 4469843"/>
              <a:gd name="connsiteX8" fmla="*/ 4374601 w 8425542"/>
              <a:gd name="connsiteY8" fmla="*/ 0 h 4469843"/>
              <a:gd name="connsiteX9" fmla="*/ 5091276 w 8425542"/>
              <a:gd name="connsiteY9" fmla="*/ 0 h 4469843"/>
              <a:gd name="connsiteX10" fmla="*/ 5599884 w 8425542"/>
              <a:gd name="connsiteY10" fmla="*/ 0 h 4469843"/>
              <a:gd name="connsiteX11" fmla="*/ 6108492 w 8425542"/>
              <a:gd name="connsiteY11" fmla="*/ 0 h 4469843"/>
              <a:gd name="connsiteX12" fmla="*/ 6686455 w 8425542"/>
              <a:gd name="connsiteY12" fmla="*/ 0 h 4469843"/>
              <a:gd name="connsiteX13" fmla="*/ 7125708 w 8425542"/>
              <a:gd name="connsiteY13" fmla="*/ 0 h 4469843"/>
              <a:gd name="connsiteX14" fmla="*/ 7680553 w 8425542"/>
              <a:gd name="connsiteY14" fmla="*/ 0 h 4469843"/>
              <a:gd name="connsiteX15" fmla="*/ 8425542 w 8425542"/>
              <a:gd name="connsiteY15" fmla="*/ 744989 h 4469843"/>
              <a:gd name="connsiteX16" fmla="*/ 8425542 w 8425542"/>
              <a:gd name="connsiteY16" fmla="*/ 1311163 h 4469843"/>
              <a:gd name="connsiteX17" fmla="*/ 8425542 w 8425542"/>
              <a:gd name="connsiteY17" fmla="*/ 1877338 h 4469843"/>
              <a:gd name="connsiteX18" fmla="*/ 8425542 w 8425542"/>
              <a:gd name="connsiteY18" fmla="*/ 2503109 h 4469843"/>
              <a:gd name="connsiteX19" fmla="*/ 8425542 w 8425542"/>
              <a:gd name="connsiteY19" fmla="*/ 3009686 h 4469843"/>
              <a:gd name="connsiteX20" fmla="*/ 8425542 w 8425542"/>
              <a:gd name="connsiteY20" fmla="*/ 3724854 h 4469843"/>
              <a:gd name="connsiteX21" fmla="*/ 7680553 w 8425542"/>
              <a:gd name="connsiteY21" fmla="*/ 4469843 h 4469843"/>
              <a:gd name="connsiteX22" fmla="*/ 7102589 w 8425542"/>
              <a:gd name="connsiteY22" fmla="*/ 4469843 h 4469843"/>
              <a:gd name="connsiteX23" fmla="*/ 6524626 w 8425542"/>
              <a:gd name="connsiteY23" fmla="*/ 4469843 h 4469843"/>
              <a:gd name="connsiteX24" fmla="*/ 6085373 w 8425542"/>
              <a:gd name="connsiteY24" fmla="*/ 4469843 h 4469843"/>
              <a:gd name="connsiteX25" fmla="*/ 5646121 w 8425542"/>
              <a:gd name="connsiteY25" fmla="*/ 4469843 h 4469843"/>
              <a:gd name="connsiteX26" fmla="*/ 5068157 w 8425542"/>
              <a:gd name="connsiteY26" fmla="*/ 4469843 h 4469843"/>
              <a:gd name="connsiteX27" fmla="*/ 4420838 w 8425542"/>
              <a:gd name="connsiteY27" fmla="*/ 4469843 h 4469843"/>
              <a:gd name="connsiteX28" fmla="*/ 3912230 w 8425542"/>
              <a:gd name="connsiteY28" fmla="*/ 4469843 h 4469843"/>
              <a:gd name="connsiteX29" fmla="*/ 3334266 w 8425542"/>
              <a:gd name="connsiteY29" fmla="*/ 4469843 h 4469843"/>
              <a:gd name="connsiteX30" fmla="*/ 2895014 w 8425542"/>
              <a:gd name="connsiteY30" fmla="*/ 4469843 h 4469843"/>
              <a:gd name="connsiteX31" fmla="*/ 2386406 w 8425542"/>
              <a:gd name="connsiteY31" fmla="*/ 4469843 h 4469843"/>
              <a:gd name="connsiteX32" fmla="*/ 1739087 w 8425542"/>
              <a:gd name="connsiteY32" fmla="*/ 4469843 h 4469843"/>
              <a:gd name="connsiteX33" fmla="*/ 744989 w 8425542"/>
              <a:gd name="connsiteY33" fmla="*/ 4469843 h 4469843"/>
              <a:gd name="connsiteX34" fmla="*/ 0 w 8425542"/>
              <a:gd name="connsiteY34" fmla="*/ 3724854 h 4469843"/>
              <a:gd name="connsiteX35" fmla="*/ 0 w 8425542"/>
              <a:gd name="connsiteY35" fmla="*/ 3069284 h 4469843"/>
              <a:gd name="connsiteX36" fmla="*/ 0 w 8425542"/>
              <a:gd name="connsiteY36" fmla="*/ 2503109 h 4469843"/>
              <a:gd name="connsiteX37" fmla="*/ 0 w 8425542"/>
              <a:gd name="connsiteY37" fmla="*/ 1966734 h 4469843"/>
              <a:gd name="connsiteX38" fmla="*/ 0 w 8425542"/>
              <a:gd name="connsiteY38" fmla="*/ 1400559 h 4469843"/>
              <a:gd name="connsiteX39" fmla="*/ 0 w 8425542"/>
              <a:gd name="connsiteY39" fmla="*/ 744989 h 4469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8425542" h="4469843" fill="none" extrusionOk="0">
                <a:moveTo>
                  <a:pt x="0" y="744989"/>
                </a:moveTo>
                <a:cubicBezTo>
                  <a:pt x="12305" y="331857"/>
                  <a:pt x="257967" y="84348"/>
                  <a:pt x="744989" y="0"/>
                </a:cubicBezTo>
                <a:cubicBezTo>
                  <a:pt x="1035157" y="-47035"/>
                  <a:pt x="1269531" y="82778"/>
                  <a:pt x="1461664" y="0"/>
                </a:cubicBezTo>
                <a:cubicBezTo>
                  <a:pt x="1653798" y="-82778"/>
                  <a:pt x="1938489" y="70676"/>
                  <a:pt x="2108983" y="0"/>
                </a:cubicBezTo>
                <a:cubicBezTo>
                  <a:pt x="2279477" y="-70676"/>
                  <a:pt x="2474147" y="16570"/>
                  <a:pt x="2617591" y="0"/>
                </a:cubicBezTo>
                <a:cubicBezTo>
                  <a:pt x="2761035" y="-16570"/>
                  <a:pt x="2825718" y="22323"/>
                  <a:pt x="2987488" y="0"/>
                </a:cubicBezTo>
                <a:cubicBezTo>
                  <a:pt x="3149258" y="-22323"/>
                  <a:pt x="3183110" y="10850"/>
                  <a:pt x="3357385" y="0"/>
                </a:cubicBezTo>
                <a:cubicBezTo>
                  <a:pt x="3531660" y="-10850"/>
                  <a:pt x="3657079" y="40859"/>
                  <a:pt x="3796637" y="0"/>
                </a:cubicBezTo>
                <a:cubicBezTo>
                  <a:pt x="3936195" y="-40859"/>
                  <a:pt x="4195772" y="1618"/>
                  <a:pt x="4374601" y="0"/>
                </a:cubicBezTo>
                <a:cubicBezTo>
                  <a:pt x="4553430" y="-1618"/>
                  <a:pt x="4922565" y="55569"/>
                  <a:pt x="5091276" y="0"/>
                </a:cubicBezTo>
                <a:cubicBezTo>
                  <a:pt x="5259988" y="-55569"/>
                  <a:pt x="5417859" y="30310"/>
                  <a:pt x="5599884" y="0"/>
                </a:cubicBezTo>
                <a:cubicBezTo>
                  <a:pt x="5781909" y="-30310"/>
                  <a:pt x="5915999" y="19650"/>
                  <a:pt x="6108492" y="0"/>
                </a:cubicBezTo>
                <a:cubicBezTo>
                  <a:pt x="6300985" y="-19650"/>
                  <a:pt x="6477915" y="50296"/>
                  <a:pt x="6686455" y="0"/>
                </a:cubicBezTo>
                <a:cubicBezTo>
                  <a:pt x="6894995" y="-50296"/>
                  <a:pt x="6971551" y="34131"/>
                  <a:pt x="7125708" y="0"/>
                </a:cubicBezTo>
                <a:cubicBezTo>
                  <a:pt x="7279865" y="-34131"/>
                  <a:pt x="7414631" y="18387"/>
                  <a:pt x="7680553" y="0"/>
                </a:cubicBezTo>
                <a:cubicBezTo>
                  <a:pt x="8020148" y="-27551"/>
                  <a:pt x="8435934" y="359246"/>
                  <a:pt x="8425542" y="744989"/>
                </a:cubicBezTo>
                <a:cubicBezTo>
                  <a:pt x="8465843" y="939212"/>
                  <a:pt x="8395943" y="1173657"/>
                  <a:pt x="8425542" y="1311163"/>
                </a:cubicBezTo>
                <a:cubicBezTo>
                  <a:pt x="8455141" y="1448669"/>
                  <a:pt x="8361845" y="1679103"/>
                  <a:pt x="8425542" y="1877338"/>
                </a:cubicBezTo>
                <a:cubicBezTo>
                  <a:pt x="8489239" y="2075573"/>
                  <a:pt x="8407554" y="2228205"/>
                  <a:pt x="8425542" y="2503109"/>
                </a:cubicBezTo>
                <a:cubicBezTo>
                  <a:pt x="8443530" y="2778013"/>
                  <a:pt x="8397342" y="2818880"/>
                  <a:pt x="8425542" y="3009686"/>
                </a:cubicBezTo>
                <a:cubicBezTo>
                  <a:pt x="8453742" y="3200492"/>
                  <a:pt x="8380535" y="3468454"/>
                  <a:pt x="8425542" y="3724854"/>
                </a:cubicBezTo>
                <a:cubicBezTo>
                  <a:pt x="8535986" y="4106472"/>
                  <a:pt x="8063068" y="4446778"/>
                  <a:pt x="7680553" y="4469843"/>
                </a:cubicBezTo>
                <a:cubicBezTo>
                  <a:pt x="7525182" y="4488484"/>
                  <a:pt x="7309826" y="4416443"/>
                  <a:pt x="7102589" y="4469843"/>
                </a:cubicBezTo>
                <a:cubicBezTo>
                  <a:pt x="6895352" y="4523243"/>
                  <a:pt x="6648562" y="4444354"/>
                  <a:pt x="6524626" y="4469843"/>
                </a:cubicBezTo>
                <a:cubicBezTo>
                  <a:pt x="6400690" y="4495332"/>
                  <a:pt x="6241186" y="4452739"/>
                  <a:pt x="6085373" y="4469843"/>
                </a:cubicBezTo>
                <a:cubicBezTo>
                  <a:pt x="5929560" y="4486947"/>
                  <a:pt x="5804436" y="4431249"/>
                  <a:pt x="5646121" y="4469843"/>
                </a:cubicBezTo>
                <a:cubicBezTo>
                  <a:pt x="5487806" y="4508437"/>
                  <a:pt x="5233242" y="4425939"/>
                  <a:pt x="5068157" y="4469843"/>
                </a:cubicBezTo>
                <a:cubicBezTo>
                  <a:pt x="4903072" y="4513747"/>
                  <a:pt x="4616039" y="4449166"/>
                  <a:pt x="4420838" y="4469843"/>
                </a:cubicBezTo>
                <a:cubicBezTo>
                  <a:pt x="4225637" y="4490520"/>
                  <a:pt x="4079265" y="4448558"/>
                  <a:pt x="3912230" y="4469843"/>
                </a:cubicBezTo>
                <a:cubicBezTo>
                  <a:pt x="3745195" y="4491128"/>
                  <a:pt x="3551382" y="4461092"/>
                  <a:pt x="3334266" y="4469843"/>
                </a:cubicBezTo>
                <a:cubicBezTo>
                  <a:pt x="3117150" y="4478594"/>
                  <a:pt x="3084567" y="4420925"/>
                  <a:pt x="2895014" y="4469843"/>
                </a:cubicBezTo>
                <a:cubicBezTo>
                  <a:pt x="2705461" y="4518761"/>
                  <a:pt x="2573532" y="4429300"/>
                  <a:pt x="2386406" y="4469843"/>
                </a:cubicBezTo>
                <a:cubicBezTo>
                  <a:pt x="2199280" y="4510386"/>
                  <a:pt x="1898868" y="4410856"/>
                  <a:pt x="1739087" y="4469843"/>
                </a:cubicBezTo>
                <a:cubicBezTo>
                  <a:pt x="1579306" y="4528830"/>
                  <a:pt x="988964" y="4382795"/>
                  <a:pt x="744989" y="4469843"/>
                </a:cubicBezTo>
                <a:cubicBezTo>
                  <a:pt x="394934" y="4477326"/>
                  <a:pt x="78807" y="4116928"/>
                  <a:pt x="0" y="3724854"/>
                </a:cubicBezTo>
                <a:cubicBezTo>
                  <a:pt x="-6903" y="3414185"/>
                  <a:pt x="73096" y="3350245"/>
                  <a:pt x="0" y="3069284"/>
                </a:cubicBezTo>
                <a:cubicBezTo>
                  <a:pt x="-73096" y="2788323"/>
                  <a:pt x="53488" y="2697125"/>
                  <a:pt x="0" y="2503109"/>
                </a:cubicBezTo>
                <a:cubicBezTo>
                  <a:pt x="-53488" y="2309094"/>
                  <a:pt x="28887" y="2152460"/>
                  <a:pt x="0" y="1966734"/>
                </a:cubicBezTo>
                <a:cubicBezTo>
                  <a:pt x="-28887" y="1781009"/>
                  <a:pt x="8207" y="1581216"/>
                  <a:pt x="0" y="1400559"/>
                </a:cubicBezTo>
                <a:cubicBezTo>
                  <a:pt x="-8207" y="1219902"/>
                  <a:pt x="4350" y="1002564"/>
                  <a:pt x="0" y="744989"/>
                </a:cubicBezTo>
                <a:close/>
              </a:path>
              <a:path w="8425542" h="4469843" stroke="0" extrusionOk="0">
                <a:moveTo>
                  <a:pt x="0" y="744989"/>
                </a:moveTo>
                <a:cubicBezTo>
                  <a:pt x="97354" y="318814"/>
                  <a:pt x="393116" y="-43523"/>
                  <a:pt x="744989" y="0"/>
                </a:cubicBezTo>
                <a:cubicBezTo>
                  <a:pt x="951355" y="-1142"/>
                  <a:pt x="1141161" y="20468"/>
                  <a:pt x="1461664" y="0"/>
                </a:cubicBezTo>
                <a:cubicBezTo>
                  <a:pt x="1782167" y="-20468"/>
                  <a:pt x="1732731" y="41707"/>
                  <a:pt x="1900916" y="0"/>
                </a:cubicBezTo>
                <a:cubicBezTo>
                  <a:pt x="2069101" y="-41707"/>
                  <a:pt x="2297524" y="71122"/>
                  <a:pt x="2548236" y="0"/>
                </a:cubicBezTo>
                <a:cubicBezTo>
                  <a:pt x="2798948" y="-71122"/>
                  <a:pt x="2829514" y="980"/>
                  <a:pt x="3056844" y="0"/>
                </a:cubicBezTo>
                <a:cubicBezTo>
                  <a:pt x="3284174" y="-980"/>
                  <a:pt x="3518032" y="56251"/>
                  <a:pt x="3634807" y="0"/>
                </a:cubicBezTo>
                <a:cubicBezTo>
                  <a:pt x="3751582" y="-56251"/>
                  <a:pt x="4011868" y="33872"/>
                  <a:pt x="4351482" y="0"/>
                </a:cubicBezTo>
                <a:cubicBezTo>
                  <a:pt x="4691096" y="-33872"/>
                  <a:pt x="4746037" y="15077"/>
                  <a:pt x="4929446" y="0"/>
                </a:cubicBezTo>
                <a:cubicBezTo>
                  <a:pt x="5112855" y="-15077"/>
                  <a:pt x="5264710" y="59207"/>
                  <a:pt x="5438054" y="0"/>
                </a:cubicBezTo>
                <a:cubicBezTo>
                  <a:pt x="5611398" y="-59207"/>
                  <a:pt x="5704650" y="22881"/>
                  <a:pt x="5877306" y="0"/>
                </a:cubicBezTo>
                <a:cubicBezTo>
                  <a:pt x="6049962" y="-22881"/>
                  <a:pt x="6429350" y="6150"/>
                  <a:pt x="6593981" y="0"/>
                </a:cubicBezTo>
                <a:cubicBezTo>
                  <a:pt x="6758613" y="-6150"/>
                  <a:pt x="6874924" y="23923"/>
                  <a:pt x="6963878" y="0"/>
                </a:cubicBezTo>
                <a:cubicBezTo>
                  <a:pt x="7052832" y="-23923"/>
                  <a:pt x="7496084" y="84807"/>
                  <a:pt x="7680553" y="0"/>
                </a:cubicBezTo>
                <a:cubicBezTo>
                  <a:pt x="8013770" y="-51327"/>
                  <a:pt x="8325379" y="277495"/>
                  <a:pt x="8425542" y="744989"/>
                </a:cubicBezTo>
                <a:cubicBezTo>
                  <a:pt x="8432494" y="961810"/>
                  <a:pt x="8362793" y="1065496"/>
                  <a:pt x="8425542" y="1370761"/>
                </a:cubicBezTo>
                <a:cubicBezTo>
                  <a:pt x="8488291" y="1676026"/>
                  <a:pt x="8392689" y="1660424"/>
                  <a:pt x="8425542" y="1877338"/>
                </a:cubicBezTo>
                <a:cubicBezTo>
                  <a:pt x="8458395" y="2094252"/>
                  <a:pt x="8382474" y="2214773"/>
                  <a:pt x="8425542" y="2443512"/>
                </a:cubicBezTo>
                <a:cubicBezTo>
                  <a:pt x="8468610" y="2672251"/>
                  <a:pt x="8368715" y="2746026"/>
                  <a:pt x="8425542" y="3039485"/>
                </a:cubicBezTo>
                <a:cubicBezTo>
                  <a:pt x="8482369" y="3332944"/>
                  <a:pt x="8414521" y="3388739"/>
                  <a:pt x="8425542" y="3724854"/>
                </a:cubicBezTo>
                <a:cubicBezTo>
                  <a:pt x="8370995" y="4029179"/>
                  <a:pt x="8127551" y="4526734"/>
                  <a:pt x="7680553" y="4469843"/>
                </a:cubicBezTo>
                <a:cubicBezTo>
                  <a:pt x="7469762" y="4535668"/>
                  <a:pt x="7290726" y="4447755"/>
                  <a:pt x="7033234" y="4469843"/>
                </a:cubicBezTo>
                <a:cubicBezTo>
                  <a:pt x="6775742" y="4491931"/>
                  <a:pt x="6791260" y="4440677"/>
                  <a:pt x="6663337" y="4469843"/>
                </a:cubicBezTo>
                <a:cubicBezTo>
                  <a:pt x="6535414" y="4499009"/>
                  <a:pt x="6242962" y="4408116"/>
                  <a:pt x="6085373" y="4469843"/>
                </a:cubicBezTo>
                <a:cubicBezTo>
                  <a:pt x="5927784" y="4531570"/>
                  <a:pt x="5770220" y="4423459"/>
                  <a:pt x="5646121" y="4469843"/>
                </a:cubicBezTo>
                <a:cubicBezTo>
                  <a:pt x="5522022" y="4516227"/>
                  <a:pt x="5258127" y="4456684"/>
                  <a:pt x="5137513" y="4469843"/>
                </a:cubicBezTo>
                <a:cubicBezTo>
                  <a:pt x="5016899" y="4483002"/>
                  <a:pt x="4791162" y="4430012"/>
                  <a:pt x="4628905" y="4469843"/>
                </a:cubicBezTo>
                <a:cubicBezTo>
                  <a:pt x="4466648" y="4509674"/>
                  <a:pt x="4270550" y="4390872"/>
                  <a:pt x="3912230" y="4469843"/>
                </a:cubicBezTo>
                <a:cubicBezTo>
                  <a:pt x="3553911" y="4548814"/>
                  <a:pt x="3689744" y="4461152"/>
                  <a:pt x="3542333" y="4469843"/>
                </a:cubicBezTo>
                <a:cubicBezTo>
                  <a:pt x="3394922" y="4478534"/>
                  <a:pt x="3237126" y="4469139"/>
                  <a:pt x="3033725" y="4469843"/>
                </a:cubicBezTo>
                <a:cubicBezTo>
                  <a:pt x="2830324" y="4470547"/>
                  <a:pt x="2806985" y="4449156"/>
                  <a:pt x="2594473" y="4469843"/>
                </a:cubicBezTo>
                <a:cubicBezTo>
                  <a:pt x="2381961" y="4490530"/>
                  <a:pt x="2283430" y="4468624"/>
                  <a:pt x="2155220" y="4469843"/>
                </a:cubicBezTo>
                <a:cubicBezTo>
                  <a:pt x="2027010" y="4471062"/>
                  <a:pt x="1910430" y="4446809"/>
                  <a:pt x="1715968" y="4469843"/>
                </a:cubicBezTo>
                <a:cubicBezTo>
                  <a:pt x="1521506" y="4492877"/>
                  <a:pt x="1444820" y="4463961"/>
                  <a:pt x="1276716" y="4469843"/>
                </a:cubicBezTo>
                <a:cubicBezTo>
                  <a:pt x="1108612" y="4475725"/>
                  <a:pt x="933133" y="4457168"/>
                  <a:pt x="744989" y="4469843"/>
                </a:cubicBezTo>
                <a:cubicBezTo>
                  <a:pt x="317861" y="4380445"/>
                  <a:pt x="17540" y="4139693"/>
                  <a:pt x="0" y="3724854"/>
                </a:cubicBezTo>
                <a:cubicBezTo>
                  <a:pt x="-52496" y="3541458"/>
                  <a:pt x="12256" y="3295957"/>
                  <a:pt x="0" y="3099082"/>
                </a:cubicBezTo>
                <a:cubicBezTo>
                  <a:pt x="-12256" y="2902207"/>
                  <a:pt x="23000" y="2775264"/>
                  <a:pt x="0" y="2503109"/>
                </a:cubicBezTo>
                <a:cubicBezTo>
                  <a:pt x="-23000" y="2230954"/>
                  <a:pt x="20649" y="2125462"/>
                  <a:pt x="0" y="1847539"/>
                </a:cubicBezTo>
                <a:cubicBezTo>
                  <a:pt x="-20649" y="1569616"/>
                  <a:pt x="129357" y="1265960"/>
                  <a:pt x="0" y="744989"/>
                </a:cubicBezTo>
                <a:close/>
              </a:path>
            </a:pathLst>
          </a:custGeom>
          <a:ln w="57150" cap="rnd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270983762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2794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934711DA-34C7-48A4-8D85-A80028CFD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24" y="2721801"/>
            <a:ext cx="1134971" cy="10115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84CB8F0-4848-41F1-BE69-5C2DDD9E1F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94" y="2616738"/>
            <a:ext cx="1402496" cy="140249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0F2C48A9-503B-43FB-B7B1-9AD06DB82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643" y="2434430"/>
            <a:ext cx="2298545" cy="1532363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0F87802-ABB8-42F6-AED8-F4A4EB0A73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808" y="2469394"/>
            <a:ext cx="1402496" cy="140249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2B2142C7-B038-4C5D-B662-8086838291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501" y="2639182"/>
            <a:ext cx="1277692" cy="1277692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3F3CAFD1-FB40-47EC-965D-0CC8E04EA7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629" y="2469395"/>
            <a:ext cx="1472508" cy="1472508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13276AC-66D8-4C36-B51A-C4928345E86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17" y="3836400"/>
            <a:ext cx="1563184" cy="1563184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7BC71E0F-5B8C-433D-9EBF-F4A3854B64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083" y="4064107"/>
            <a:ext cx="1314051" cy="131405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F5A2AC28-56C9-4038-B866-FF8DE89ED5F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298" y="3919966"/>
            <a:ext cx="1547632" cy="154763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1941EACE-171F-463E-A1D0-C0B33D23C8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853" y="4168967"/>
            <a:ext cx="1251606" cy="1251606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2A92CB4B-0D77-4627-B449-8D3C7644BB6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4389" y="4004286"/>
            <a:ext cx="1472509" cy="1472509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95971FF-CDED-4AD5-87D2-72345A60925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94466" y="4065040"/>
            <a:ext cx="1557783" cy="124720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F1A4E7BC-84D0-4D76-8AD3-D65776E48E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15" y="5246536"/>
            <a:ext cx="1285243" cy="1285243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F2D35A5-EFD2-4B0E-8149-6EA6C04D6F2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033" y="5338887"/>
            <a:ext cx="1297031" cy="129703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C0C2FE7F-3D6A-4F65-9469-9E7BB03BC6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276" y="5374089"/>
            <a:ext cx="1209446" cy="1209446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E8DC0E9E-9586-430C-9642-D8A32D9812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907" y="5524797"/>
            <a:ext cx="1326397" cy="1001538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C9F9660C-58C4-413D-A82C-ADC293EB778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304" y="5358570"/>
            <a:ext cx="1279285" cy="1289588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FC1D8DE5-FEBA-45A9-A741-1C2FC9076B9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947" y="5380643"/>
            <a:ext cx="1290139" cy="1290139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5B47EBA6-E90E-4B49-8D36-0E39F1EC37F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721" y="-56386"/>
            <a:ext cx="951498" cy="884726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D19448D9-812E-45BF-82BE-0A14EBD49FE7}"/>
              </a:ext>
            </a:extLst>
          </p:cNvPr>
          <p:cNvGrpSpPr/>
          <p:nvPr/>
        </p:nvGrpSpPr>
        <p:grpSpPr>
          <a:xfrm>
            <a:off x="482836" y="43795"/>
            <a:ext cx="2475981" cy="2151939"/>
            <a:chOff x="482836" y="43795"/>
            <a:chExt cx="2475981" cy="2151939"/>
          </a:xfrm>
        </p:grpSpPr>
        <p:grpSp>
          <p:nvGrpSpPr>
            <p:cNvPr id="77" name="Групувати 76">
              <a:extLst>
                <a:ext uri="{FF2B5EF4-FFF2-40B4-BE49-F238E27FC236}">
                  <a16:creationId xmlns:a16="http://schemas.microsoft.com/office/drawing/2014/main" id="{B98976B4-5653-44A7-9843-BE8081D6ABDB}"/>
                </a:ext>
              </a:extLst>
            </p:cNvPr>
            <p:cNvGrpSpPr/>
            <p:nvPr/>
          </p:nvGrpSpPr>
          <p:grpSpPr>
            <a:xfrm>
              <a:off x="482836" y="43795"/>
              <a:ext cx="2057755" cy="1987910"/>
              <a:chOff x="717184" y="7528"/>
              <a:chExt cx="2057755" cy="1987910"/>
            </a:xfrm>
          </p:grpSpPr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D54EA3AF-986F-46B5-8173-CC462A758FC9}"/>
                  </a:ext>
                </a:extLst>
              </p:cNvPr>
              <p:cNvSpPr/>
              <p:nvPr/>
            </p:nvSpPr>
            <p:spPr>
              <a:xfrm>
                <a:off x="768536" y="7528"/>
                <a:ext cx="2006403" cy="1987910"/>
              </a:xfrm>
              <a:custGeom>
                <a:avLst/>
                <a:gdLst>
                  <a:gd name="connsiteX0" fmla="*/ 0 w 2006403"/>
                  <a:gd name="connsiteY0" fmla="*/ 993955 h 1987910"/>
                  <a:gd name="connsiteX1" fmla="*/ 1003202 w 2006403"/>
                  <a:gd name="connsiteY1" fmla="*/ 0 h 1987910"/>
                  <a:gd name="connsiteX2" fmla="*/ 2006404 w 2006403"/>
                  <a:gd name="connsiteY2" fmla="*/ 993955 h 1987910"/>
                  <a:gd name="connsiteX3" fmla="*/ 1003202 w 2006403"/>
                  <a:gd name="connsiteY3" fmla="*/ 1987910 h 1987910"/>
                  <a:gd name="connsiteX4" fmla="*/ 0 w 2006403"/>
                  <a:gd name="connsiteY4" fmla="*/ 993955 h 1987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87910" fill="none" extrusionOk="0">
                    <a:moveTo>
                      <a:pt x="0" y="993955"/>
                    </a:moveTo>
                    <a:cubicBezTo>
                      <a:pt x="-138473" y="388278"/>
                      <a:pt x="399906" y="88981"/>
                      <a:pt x="1003202" y="0"/>
                    </a:cubicBezTo>
                    <a:cubicBezTo>
                      <a:pt x="1607149" y="57291"/>
                      <a:pt x="2017453" y="456304"/>
                      <a:pt x="2006404" y="993955"/>
                    </a:cubicBezTo>
                    <a:cubicBezTo>
                      <a:pt x="1881602" y="1504656"/>
                      <a:pt x="1644591" y="2088771"/>
                      <a:pt x="1003202" y="1987910"/>
                    </a:cubicBezTo>
                    <a:cubicBezTo>
                      <a:pt x="373449" y="2090258"/>
                      <a:pt x="-12997" y="1530980"/>
                      <a:pt x="0" y="993955"/>
                    </a:cubicBezTo>
                    <a:close/>
                  </a:path>
                  <a:path w="2006403" h="1987910" stroke="0" extrusionOk="0">
                    <a:moveTo>
                      <a:pt x="0" y="993955"/>
                    </a:moveTo>
                    <a:cubicBezTo>
                      <a:pt x="15055" y="422851"/>
                      <a:pt x="469770" y="32323"/>
                      <a:pt x="1003202" y="0"/>
                    </a:cubicBezTo>
                    <a:cubicBezTo>
                      <a:pt x="1532415" y="-69144"/>
                      <a:pt x="2098727" y="500232"/>
                      <a:pt x="2006404" y="993955"/>
                    </a:cubicBezTo>
                    <a:cubicBezTo>
                      <a:pt x="1999302" y="1465402"/>
                      <a:pt x="1537007" y="1997030"/>
                      <a:pt x="1003202" y="1987910"/>
                    </a:cubicBezTo>
                    <a:cubicBezTo>
                      <a:pt x="433817" y="1914350"/>
                      <a:pt x="87160" y="1668587"/>
                      <a:pt x="0" y="993955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Лес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12B3F100-471B-4812-AAFC-A6B20B422B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7184" y="57987"/>
                <a:ext cx="1535383" cy="1535383"/>
              </a:xfrm>
              <a:prstGeom prst="rect">
                <a:avLst/>
              </a:prstGeom>
            </p:spPr>
          </p:pic>
        </p:grp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0B5FF3A-C262-4B39-804A-D0A2DD190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067" y="413387"/>
              <a:ext cx="1272750" cy="1782347"/>
            </a:xfrm>
            <a:prstGeom prst="rect">
              <a:avLst/>
            </a:prstGeom>
          </p:spPr>
        </p:pic>
      </p:grpSp>
      <p:grpSp>
        <p:nvGrpSpPr>
          <p:cNvPr id="13" name="Групувати 12">
            <a:extLst>
              <a:ext uri="{FF2B5EF4-FFF2-40B4-BE49-F238E27FC236}">
                <a16:creationId xmlns:a16="http://schemas.microsoft.com/office/drawing/2014/main" id="{FABF71DB-6EAD-43A0-AAA8-45BB42D60C0A}"/>
              </a:ext>
            </a:extLst>
          </p:cNvPr>
          <p:cNvGrpSpPr/>
          <p:nvPr/>
        </p:nvGrpSpPr>
        <p:grpSpPr>
          <a:xfrm>
            <a:off x="6522945" y="83512"/>
            <a:ext cx="2619516" cy="2080581"/>
            <a:chOff x="6522945" y="83512"/>
            <a:chExt cx="2619516" cy="2080581"/>
          </a:xfrm>
        </p:grpSpPr>
        <p:grpSp>
          <p:nvGrpSpPr>
            <p:cNvPr id="79" name="Групувати 78">
              <a:extLst>
                <a:ext uri="{FF2B5EF4-FFF2-40B4-BE49-F238E27FC236}">
                  <a16:creationId xmlns:a16="http://schemas.microsoft.com/office/drawing/2014/main" id="{9D65C1A2-13C2-4E5F-BAD8-42EC577DB6D5}"/>
                </a:ext>
              </a:extLst>
            </p:cNvPr>
            <p:cNvGrpSpPr/>
            <p:nvPr/>
          </p:nvGrpSpPr>
          <p:grpSpPr>
            <a:xfrm>
              <a:off x="6522945" y="83512"/>
              <a:ext cx="2088989" cy="2032533"/>
              <a:chOff x="5630248" y="29403"/>
              <a:chExt cx="2088989" cy="2032533"/>
            </a:xfrm>
          </p:grpSpPr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id="{1C92B9BF-3AF5-4CEA-B69B-97AF256CCBBB}"/>
                  </a:ext>
                </a:extLst>
              </p:cNvPr>
              <p:cNvSpPr/>
              <p:nvPr/>
            </p:nvSpPr>
            <p:spPr>
              <a:xfrm>
                <a:off x="5630248" y="29403"/>
                <a:ext cx="2088989" cy="2032533"/>
              </a:xfrm>
              <a:custGeom>
                <a:avLst/>
                <a:gdLst>
                  <a:gd name="connsiteX0" fmla="*/ 0 w 2088989"/>
                  <a:gd name="connsiteY0" fmla="*/ 1016267 h 2032533"/>
                  <a:gd name="connsiteX1" fmla="*/ 1044495 w 2088989"/>
                  <a:gd name="connsiteY1" fmla="*/ 0 h 2032533"/>
                  <a:gd name="connsiteX2" fmla="*/ 2088990 w 2088989"/>
                  <a:gd name="connsiteY2" fmla="*/ 1016267 h 2032533"/>
                  <a:gd name="connsiteX3" fmla="*/ 1044495 w 2088989"/>
                  <a:gd name="connsiteY3" fmla="*/ 2032534 h 2032533"/>
                  <a:gd name="connsiteX4" fmla="*/ 0 w 2088989"/>
                  <a:gd name="connsiteY4" fmla="*/ 1016267 h 2032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8989" h="2032533" fill="none" extrusionOk="0">
                    <a:moveTo>
                      <a:pt x="0" y="1016267"/>
                    </a:moveTo>
                    <a:cubicBezTo>
                      <a:pt x="-119283" y="406129"/>
                      <a:pt x="429320" y="69237"/>
                      <a:pt x="1044495" y="0"/>
                    </a:cubicBezTo>
                    <a:cubicBezTo>
                      <a:pt x="1654894" y="38513"/>
                      <a:pt x="2130811" y="497751"/>
                      <a:pt x="2088990" y="1016267"/>
                    </a:cubicBezTo>
                    <a:cubicBezTo>
                      <a:pt x="1998176" y="1549707"/>
                      <a:pt x="1725166" y="2152422"/>
                      <a:pt x="1044495" y="2032534"/>
                    </a:cubicBezTo>
                    <a:cubicBezTo>
                      <a:pt x="406276" y="2115494"/>
                      <a:pt x="-116216" y="1470937"/>
                      <a:pt x="0" y="1016267"/>
                    </a:cubicBezTo>
                    <a:close/>
                  </a:path>
                  <a:path w="2088989" h="2032533" stroke="0" extrusionOk="0">
                    <a:moveTo>
                      <a:pt x="0" y="1016267"/>
                    </a:moveTo>
                    <a:cubicBezTo>
                      <a:pt x="85263" y="329504"/>
                      <a:pt x="515295" y="74703"/>
                      <a:pt x="1044495" y="0"/>
                    </a:cubicBezTo>
                    <a:cubicBezTo>
                      <a:pt x="1608333" y="-36244"/>
                      <a:pt x="2209979" y="527367"/>
                      <a:pt x="2088990" y="1016267"/>
                    </a:cubicBezTo>
                    <a:cubicBezTo>
                      <a:pt x="2079609" y="1475167"/>
                      <a:pt x="1502657" y="2085997"/>
                      <a:pt x="1044495" y="2032534"/>
                    </a:cubicBezTo>
                    <a:cubicBezTo>
                      <a:pt x="454769" y="1970801"/>
                      <a:pt x="88845" y="1705652"/>
                      <a:pt x="0" y="1016267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Ферма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E00287A1-3C3A-4226-B876-91EE13CA5D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75116" y="143693"/>
                <a:ext cx="1534467" cy="1534467"/>
              </a:xfrm>
              <a:prstGeom prst="rect">
                <a:avLst/>
              </a:prstGeom>
            </p:spPr>
          </p:pic>
        </p:grp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8F921258-4106-4A14-93EE-F8A9CC20BAB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9710" y="381745"/>
              <a:ext cx="1272751" cy="1782348"/>
            </a:xfrm>
            <a:prstGeom prst="rect">
              <a:avLst/>
            </a:prstGeom>
          </p:spPr>
        </p:pic>
      </p:grpSp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F2E9B2ED-D71C-4B7C-9144-7B155D3C4835}"/>
              </a:ext>
            </a:extLst>
          </p:cNvPr>
          <p:cNvGrpSpPr/>
          <p:nvPr/>
        </p:nvGrpSpPr>
        <p:grpSpPr>
          <a:xfrm>
            <a:off x="3433215" y="62741"/>
            <a:ext cx="2644527" cy="2202455"/>
            <a:chOff x="3433215" y="62741"/>
            <a:chExt cx="2644527" cy="2202455"/>
          </a:xfrm>
        </p:grpSpPr>
        <p:grpSp>
          <p:nvGrpSpPr>
            <p:cNvPr id="78" name="Групувати 77">
              <a:extLst>
                <a:ext uri="{FF2B5EF4-FFF2-40B4-BE49-F238E27FC236}">
                  <a16:creationId xmlns:a16="http://schemas.microsoft.com/office/drawing/2014/main" id="{8D411A08-1395-4DC6-9A8F-D15E16C5D3DC}"/>
                </a:ext>
              </a:extLst>
            </p:cNvPr>
            <p:cNvGrpSpPr/>
            <p:nvPr/>
          </p:nvGrpSpPr>
          <p:grpSpPr>
            <a:xfrm>
              <a:off x="3433215" y="62741"/>
              <a:ext cx="2088266" cy="1968964"/>
              <a:chOff x="3174545" y="44757"/>
              <a:chExt cx="2088266" cy="1968964"/>
            </a:xfrm>
          </p:grpSpPr>
          <p:sp>
            <p:nvSpPr>
              <p:cNvPr id="34" name="Овал 33">
                <a:extLst>
                  <a:ext uri="{FF2B5EF4-FFF2-40B4-BE49-F238E27FC236}">
                    <a16:creationId xmlns:a16="http://schemas.microsoft.com/office/drawing/2014/main" id="{1396EDFC-1BB5-438F-9EF4-55226B76F04C}"/>
                  </a:ext>
                </a:extLst>
              </p:cNvPr>
              <p:cNvSpPr/>
              <p:nvPr/>
            </p:nvSpPr>
            <p:spPr>
              <a:xfrm>
                <a:off x="3256408" y="44757"/>
                <a:ext cx="2006403" cy="1968964"/>
              </a:xfrm>
              <a:custGeom>
                <a:avLst/>
                <a:gdLst>
                  <a:gd name="connsiteX0" fmla="*/ 0 w 2006403"/>
                  <a:gd name="connsiteY0" fmla="*/ 984482 h 1968964"/>
                  <a:gd name="connsiteX1" fmla="*/ 1003202 w 2006403"/>
                  <a:gd name="connsiteY1" fmla="*/ 0 h 1968964"/>
                  <a:gd name="connsiteX2" fmla="*/ 2006404 w 2006403"/>
                  <a:gd name="connsiteY2" fmla="*/ 984482 h 1968964"/>
                  <a:gd name="connsiteX3" fmla="*/ 1003202 w 2006403"/>
                  <a:gd name="connsiteY3" fmla="*/ 1968964 h 1968964"/>
                  <a:gd name="connsiteX4" fmla="*/ 0 w 2006403"/>
                  <a:gd name="connsiteY4" fmla="*/ 984482 h 1968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6403" h="1968964" fill="none" extrusionOk="0">
                    <a:moveTo>
                      <a:pt x="0" y="984482"/>
                    </a:moveTo>
                    <a:cubicBezTo>
                      <a:pt x="-138473" y="384037"/>
                      <a:pt x="399906" y="88981"/>
                      <a:pt x="1003202" y="0"/>
                    </a:cubicBezTo>
                    <a:cubicBezTo>
                      <a:pt x="1571255" y="16076"/>
                      <a:pt x="2091924" y="528194"/>
                      <a:pt x="2006404" y="984482"/>
                    </a:cubicBezTo>
                    <a:cubicBezTo>
                      <a:pt x="1881602" y="1489951"/>
                      <a:pt x="1644591" y="2069825"/>
                      <a:pt x="1003202" y="1968964"/>
                    </a:cubicBezTo>
                    <a:cubicBezTo>
                      <a:pt x="405399" y="2028115"/>
                      <a:pt x="-67319" y="1466448"/>
                      <a:pt x="0" y="984482"/>
                    </a:cubicBezTo>
                    <a:close/>
                  </a:path>
                  <a:path w="2006403" h="1968964" stroke="0" extrusionOk="0">
                    <a:moveTo>
                      <a:pt x="0" y="984482"/>
                    </a:moveTo>
                    <a:cubicBezTo>
                      <a:pt x="15055" y="418610"/>
                      <a:pt x="469770" y="32323"/>
                      <a:pt x="1003202" y="0"/>
                    </a:cubicBezTo>
                    <a:cubicBezTo>
                      <a:pt x="1539988" y="-48063"/>
                      <a:pt x="2127544" y="513228"/>
                      <a:pt x="2006404" y="984482"/>
                    </a:cubicBezTo>
                    <a:cubicBezTo>
                      <a:pt x="1999302" y="1450697"/>
                      <a:pt x="1537007" y="1978084"/>
                      <a:pt x="1003202" y="1968964"/>
                    </a:cubicBezTo>
                    <a:cubicBezTo>
                      <a:pt x="436162" y="1906657"/>
                      <a:pt x="34288" y="1577640"/>
                      <a:pt x="0" y="984482"/>
                    </a:cubicBezTo>
                    <a:close/>
                  </a:path>
                </a:pathLst>
              </a:custGeom>
              <a:ln>
                <a:solidFill>
                  <a:srgbClr val="FFFF00"/>
                </a:solidFill>
                <a:extLst>
                  <a:ext uri="{C807C97D-BFC1-408E-A445-0C87EB9F89A2}">
                    <ask:lineSketchStyleProps xmlns:ask="http://schemas.microsoft.com/office/drawing/2018/sketchyshapes" sd="1617256088">
                      <a:prstGeom prst="ellipse">
                        <a:avLst/>
                      </a:pr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endParaRPr lang="ru-RU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  <a:p>
                <a:pPr algn="ctr"/>
                <a:r>
                  <a:rPr lang="ru-RU" sz="3200" b="1" dirty="0">
                    <a:latin typeface="Monotype Corsiva" panose="03010101010201010101" pitchFamily="66" charset="0"/>
                    <a:cs typeface="MV Boli" panose="02000500030200090000" pitchFamily="2" charset="0"/>
                  </a:rPr>
                  <a:t>Море</a:t>
                </a:r>
                <a:endParaRPr lang="uk-UA" sz="3200" b="1" dirty="0">
                  <a:latin typeface="Monotype Corsiva" panose="03010101010201010101" pitchFamily="66" charset="0"/>
                  <a:cs typeface="MV Boli" panose="02000500030200090000" pitchFamily="2" charset="0"/>
                </a:endParaRPr>
              </a:p>
            </p:txBody>
          </p:sp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B23A0C59-F623-4863-B66D-0A43F88AEF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4545" y="80013"/>
                <a:ext cx="1545763" cy="1545763"/>
              </a:xfrm>
              <a:prstGeom prst="rect">
                <a:avLst/>
              </a:prstGeom>
            </p:spPr>
          </p:pic>
        </p:grp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64D5FCD-4A1F-4E86-95E4-396021922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08623" y="207856"/>
              <a:ext cx="1469119" cy="2057340"/>
            </a:xfrm>
            <a:prstGeom prst="rect">
              <a:avLst/>
            </a:prstGeom>
          </p:spPr>
        </p:pic>
      </p:grpSp>
      <p:pic>
        <p:nvPicPr>
          <p:cNvPr id="93" name="Picture 92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535761" y="2602978"/>
            <a:ext cx="362902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1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3</Words>
  <Application>Microsoft Office PowerPoint</Application>
  <PresentationFormat>Широкий екран</PresentationFormat>
  <Paragraphs>12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Monotype Corsiva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admin</cp:lastModifiedBy>
  <cp:revision>8</cp:revision>
  <dcterms:created xsi:type="dcterms:W3CDTF">2024-05-04T20:58:26Z</dcterms:created>
  <dcterms:modified xsi:type="dcterms:W3CDTF">2024-05-07T08:26:26Z</dcterms:modified>
</cp:coreProperties>
</file>