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2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6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лягушкаРисунок 4" descr="D:\Govorika\Monsters\Prize\Star3_1.pngStar3_1"/>
          <p:cNvPicPr>
            <a:picLocks noChangeAspect="1"/>
          </p:cNvPicPr>
          <p:nvPr/>
        </p:nvPicPr>
        <p:blipFill rotWithShape="1">
          <a:blip r:embed="rId2"/>
          <a:srcRect l="-3226" r="2453"/>
          <a:stretch>
            <a:fillRect/>
          </a:stretch>
        </p:blipFill>
        <p:spPr>
          <a:xfrm>
            <a:off x="11407140" y="828675"/>
            <a:ext cx="666115" cy="66548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49956" y="395111"/>
            <a:ext cx="7394222" cy="564788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739422" y="1037033"/>
            <a:ext cx="982134" cy="1207911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9422" y="2644692"/>
            <a:ext cx="982134" cy="1207911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9422" y="4174908"/>
            <a:ext cx="982134" cy="120791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16132" y="1037033"/>
            <a:ext cx="982134" cy="1207911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16132" y="2644692"/>
            <a:ext cx="982134" cy="1207911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16132" y="4174908"/>
            <a:ext cx="982134" cy="1207911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перец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91" y="729708"/>
            <a:ext cx="2062154" cy="2098431"/>
          </a:xfrm>
          <a:prstGeom prst="rect">
            <a:avLst/>
          </a:prstGeom>
        </p:spPr>
      </p:pic>
      <p:pic>
        <p:nvPicPr>
          <p:cNvPr id="19" name="ножницы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7889">
            <a:off x="3108211" y="4199366"/>
            <a:ext cx="1459842" cy="1471631"/>
          </a:xfrm>
          <a:prstGeom prst="rect">
            <a:avLst/>
          </a:prstGeom>
        </p:spPr>
      </p:pic>
      <p:pic>
        <p:nvPicPr>
          <p:cNvPr id="21" name="броколи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61" y="2230105"/>
            <a:ext cx="1526814" cy="1553493"/>
          </a:xfrm>
          <a:prstGeom prst="rect">
            <a:avLst/>
          </a:prstGeom>
        </p:spPr>
      </p:pic>
      <p:pic>
        <p:nvPicPr>
          <p:cNvPr id="23" name="туфли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40" y="2989165"/>
            <a:ext cx="1759398" cy="1759398"/>
          </a:xfrm>
          <a:prstGeom prst="rect">
            <a:avLst/>
          </a:prstGeom>
        </p:spPr>
      </p:pic>
      <p:pic>
        <p:nvPicPr>
          <p:cNvPr id="25" name="дыня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4" y="444364"/>
            <a:ext cx="2083409" cy="2069389"/>
          </a:xfrm>
          <a:prstGeom prst="rect">
            <a:avLst/>
          </a:prstGeom>
        </p:spPr>
      </p:pic>
      <p:pic>
        <p:nvPicPr>
          <p:cNvPr id="27" name="муха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71" y="3393152"/>
            <a:ext cx="1712606" cy="1747368"/>
          </a:xfrm>
          <a:prstGeom prst="rect">
            <a:avLst/>
          </a:prstGeom>
        </p:spPr>
      </p:pic>
      <p:cxnSp>
        <p:nvCxnSpPr>
          <p:cNvPr id="31" name="Соединитель: изогнутый 30"/>
          <p:cNvCxnSpPr/>
          <p:nvPr/>
        </p:nvCxnSpPr>
        <p:spPr>
          <a:xfrm rot="10800000">
            <a:off x="1789486" y="1839431"/>
            <a:ext cx="714023" cy="558243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: изогнутый 32"/>
          <p:cNvCxnSpPr/>
          <p:nvPr/>
        </p:nvCxnSpPr>
        <p:spPr>
          <a:xfrm flipV="1">
            <a:off x="5583915" y="1607378"/>
            <a:ext cx="652006" cy="46410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Соединитель: изогнутый 42"/>
          <p:cNvCxnSpPr/>
          <p:nvPr/>
        </p:nvCxnSpPr>
        <p:spPr>
          <a:xfrm rot="10800000" flipV="1">
            <a:off x="1688784" y="4561435"/>
            <a:ext cx="966160" cy="696307"/>
          </a:xfrm>
          <a:prstGeom prst="curvedConnector3">
            <a:avLst>
              <a:gd name="adj1" fmla="val 34621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Соединитель: изогнутый 48"/>
          <p:cNvCxnSpPr/>
          <p:nvPr/>
        </p:nvCxnSpPr>
        <p:spPr>
          <a:xfrm flipV="1">
            <a:off x="4096512" y="4989321"/>
            <a:ext cx="2139409" cy="5800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Соединитель: изогнутый 53"/>
          <p:cNvCxnSpPr>
            <a:stCxn id="21" idx="1"/>
          </p:cNvCxnSpPr>
          <p:nvPr/>
        </p:nvCxnSpPr>
        <p:spPr>
          <a:xfrm rot="10800000" flipV="1">
            <a:off x="1789485" y="3006851"/>
            <a:ext cx="1817576" cy="50054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: изогнутый 60"/>
          <p:cNvCxnSpPr/>
          <p:nvPr/>
        </p:nvCxnSpPr>
        <p:spPr>
          <a:xfrm flipV="1">
            <a:off x="4847354" y="3002648"/>
            <a:ext cx="1388567" cy="923922"/>
          </a:xfrm>
          <a:prstGeom prst="curvedConnector3">
            <a:avLst>
              <a:gd name="adj1" fmla="val 38476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1" y="3385392"/>
            <a:ext cx="3564073" cy="3235521"/>
          </a:xfrm>
          <a:prstGeom prst="rect">
            <a:avLst/>
          </a:prstGeom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0025" y="1839595"/>
            <a:ext cx="4152900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2024-05-04T21:17:00Z</dcterms:created>
  <dcterms:modified xsi:type="dcterms:W3CDTF">2024-06-21T06:13:49Z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37D2EBBE15E844E29736DA7AE8D3C765_12</vt:lpwstr>
  </property>
  <property fmtid="{D5CDD505-2E9C-101B-9397-08002B2CF9AE}" pid="3" name="KSOProductBuildVer">
    <vt:lpwstr>1033-12.2.0.17119</vt:lpwstr>
  </property>
</Properties>
</file>