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28"/>
  </p:normalViewPr>
  <p:slideViewPr>
    <p:cSldViewPr snapToGrid="0">
      <p:cViewPr varScale="1">
        <p:scale>
          <a:sx n="94" d="100"/>
          <a:sy n="94" d="100"/>
        </p:scale>
        <p:origin x="64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B3AAA3-7267-4816-8335-30FFEFB75106}" type="datetimeFigureOut">
              <a:rPr lang="en-US" smtClean="0"/>
              <a:t>9/13/24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417D15-36C1-4BE4-98AF-E63D2B47691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Relationship Id="rId32" Type="http://schemas.openxmlformats.org/officeDocument/2006/relationships/image" Target="../media/image30.png"/><Relationship Id="rId33" Type="http://schemas.openxmlformats.org/officeDocument/2006/relationships/image" Target="../media/image31.png"/><Relationship Id="rId34" Type="http://schemas.openxmlformats.org/officeDocument/2006/relationships/image" Target="../media/image32.png"/><Relationship Id="rId35" Type="http://schemas.openxmlformats.org/officeDocument/2006/relationships/image" Target="../media/image33.png"/><Relationship Id="rId36" Type="http://schemas.openxmlformats.org/officeDocument/2006/relationships/image" Target="../media/image34.png"/><Relationship Id="rId37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: скругленные углы 5"/>
          <p:cNvSpPr/>
          <p:nvPr/>
        </p:nvSpPr>
        <p:spPr>
          <a:xfrm>
            <a:off x="616745" y="677143"/>
            <a:ext cx="7134225" cy="5495925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101503" y="842571"/>
            <a:ext cx="63055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Comic Sans MS" panose="030F0702030302020204" pitchFamily="66" charset="0"/>
              </a:rPr>
              <a:t>Найди круглое и </a:t>
            </a:r>
            <a:r>
              <a:rPr lang="ru-RU" sz="2000" b="1" dirty="0" err="1">
                <a:latin typeface="Comic Sans MS" panose="030F0702030302020204" pitchFamily="66" charset="0"/>
              </a:rPr>
              <a:t>НЕсъедобное</a:t>
            </a:r>
            <a:r>
              <a:rPr lang="ru-RU" sz="2000" b="1" dirty="0">
                <a:latin typeface="Comic Sans MS" panose="030F0702030302020204" pitchFamily="66" charset="0"/>
              </a:rPr>
              <a:t>? 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877" y="1582879"/>
            <a:ext cx="1890684" cy="189068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657" y="4160798"/>
            <a:ext cx="1574491" cy="164320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958" y="3058955"/>
            <a:ext cx="1673007" cy="167300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407" y="2528221"/>
            <a:ext cx="1574491" cy="162969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622" y="1277602"/>
            <a:ext cx="1885950" cy="188595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652" y="4025230"/>
            <a:ext cx="1952189" cy="1978641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072673" y="921603"/>
            <a:ext cx="6305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Comic Sans MS" panose="030F0702030302020204" pitchFamily="66" charset="0"/>
              </a:rPr>
              <a:t>Что НЕ едет и НЕ плавает?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67438" y="3895458"/>
            <a:ext cx="1890684" cy="1890684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66763" y="1589061"/>
            <a:ext cx="1574491" cy="1574491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41545" y="4146939"/>
            <a:ext cx="1673007" cy="1673007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61665" y="2440905"/>
            <a:ext cx="1574491" cy="1574491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62450" y="1293052"/>
            <a:ext cx="1771985" cy="1771985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69064" y="2919363"/>
            <a:ext cx="1952189" cy="1952189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043843" y="865027"/>
            <a:ext cx="6305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Comic Sans MS" panose="030F0702030302020204" pitchFamily="66" charset="0"/>
              </a:rPr>
              <a:t>Что НЕ овощ и НЕ красное?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35478" y="3889469"/>
            <a:ext cx="1890684" cy="1890684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11033" y="1529172"/>
            <a:ext cx="1574491" cy="1574491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1412" y="1578584"/>
            <a:ext cx="1657475" cy="1673007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37021" y="2415088"/>
            <a:ext cx="1781395" cy="1793579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31341" y="4096346"/>
            <a:ext cx="1796128" cy="1796128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10672" y="3238489"/>
            <a:ext cx="1952189" cy="1960060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1105470" y="903041"/>
            <a:ext cx="6305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Comic Sans MS" panose="030F0702030302020204" pitchFamily="66" charset="0"/>
              </a:rPr>
              <a:t>Что НЕ железное и НЕ мягкое?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73578" y="4093327"/>
            <a:ext cx="1552419" cy="1552419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68158" y="1496655"/>
            <a:ext cx="1890684" cy="1418013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32201" y="2187033"/>
            <a:ext cx="1487117" cy="1673007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24157" y="1663387"/>
            <a:ext cx="1373029" cy="1423520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86430" y="4051435"/>
            <a:ext cx="1885950" cy="1885950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02540" y="3061886"/>
            <a:ext cx="1952189" cy="1952189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1233183" y="893688"/>
            <a:ext cx="6305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Comic Sans MS" panose="030F0702030302020204" pitchFamily="66" charset="0"/>
              </a:rPr>
              <a:t>Что НЕ деревянное и </a:t>
            </a:r>
            <a:r>
              <a:rPr lang="ru-RU" sz="2000" b="1" dirty="0" err="1">
                <a:latin typeface="Comic Sans MS" panose="030F0702030302020204" pitchFamily="66" charset="0"/>
              </a:rPr>
              <a:t>НЕсъедобное</a:t>
            </a:r>
            <a:r>
              <a:rPr lang="ru-RU" sz="2000" b="1" dirty="0">
                <a:latin typeface="Comic Sans MS" panose="030F0702030302020204" pitchFamily="66" charset="0"/>
              </a:rPr>
              <a:t>?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  <p:pic>
        <p:nvPicPr>
          <p:cNvPr id="44" name="Рисунок 43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68046" y="1876887"/>
            <a:ext cx="1890684" cy="1890684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01503" y="3905103"/>
            <a:ext cx="1890683" cy="1890683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65873" y="1696412"/>
            <a:ext cx="1179963" cy="1574491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24094" y="1743224"/>
            <a:ext cx="1574491" cy="2024347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11361" y="4444714"/>
            <a:ext cx="1885950" cy="1414462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55855" y="2822229"/>
            <a:ext cx="1952189" cy="1952189"/>
          </a:xfrm>
          <a:prstGeom prst="rect">
            <a:avLst/>
          </a:prstGeom>
        </p:spPr>
      </p:pic>
      <p:pic>
        <p:nvPicPr>
          <p:cNvPr id="50" name="Picture 2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7210" y="0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216" y="3311877"/>
            <a:ext cx="3615090" cy="3281835"/>
          </a:xfrm>
          <a:prstGeom prst="rect">
            <a:avLst/>
          </a:prstGeom>
        </p:spPr>
      </p:pic>
      <p:pic>
        <p:nvPicPr>
          <p:cNvPr id="385" name="Picture 384" descr="image.png"/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7853045" y="1849120"/>
            <a:ext cx="3600450" cy="4152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9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0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2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1000"/>
                            </p:stCondLst>
                            <p:childTnLst>
                              <p:par>
                                <p:cTn id="19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3" dur="2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0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5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1000"/>
                            </p:stCondLst>
                            <p:childTnLst>
                              <p:par>
                                <p:cTn id="26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6" dur="2000" fill="hold"/>
                                        <p:tgtEl>
                                          <p:spTgt spid="3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7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8" dur="2000" fill="hold"/>
                                        <p:tgtEl>
                                          <p:spTgt spid="3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2" fill="hold">
                      <p:stCondLst>
                        <p:cond delay="indefinite"/>
                      </p:stCondLst>
                      <p:childTnLst>
                        <p:par>
                          <p:cTn id="303" fill="hold">
                            <p:stCondLst>
                              <p:cond delay="0"/>
                            </p:stCondLst>
                            <p:childTnLst>
                              <p:par>
                                <p:cTn id="30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1000"/>
                            </p:stCondLst>
                            <p:childTnLst>
                              <p:par>
                                <p:cTn id="34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6" fill="hold">
                      <p:stCondLst>
                        <p:cond delay="indefinite"/>
                      </p:stCondLst>
                      <p:childTnLst>
                        <p:par>
                          <p:cTn id="347" fill="hold">
                            <p:stCondLst>
                              <p:cond delay="0"/>
                            </p:stCondLst>
                            <p:childTnLst>
                              <p:par>
                                <p:cTn id="34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9" dur="2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5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1" dur="2000" fill="hold"/>
                                        <p:tgtEl>
                                          <p:spTgt spid="4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2" fill="hold">
                      <p:stCondLst>
                        <p:cond delay="indefinite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5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8" fill="hold">
                            <p:stCondLst>
                              <p:cond delay="500"/>
                            </p:stCondLst>
                            <p:childTnLst>
                              <p:par>
                                <p:cTn id="37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1" dur="1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2" dur="1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3" dur="1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4" dur="1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2" grpId="0"/>
      <p:bldP spid="2" grpId="1"/>
      <p:bldP spid="22" grpId="0"/>
      <p:bldP spid="22" grpId="1"/>
      <p:bldP spid="29" grpId="0"/>
      <p:bldP spid="29" grpId="1"/>
      <p:bldP spid="36" grpId="0"/>
      <p:bldP spid="36" grpId="1"/>
      <p:bldP spid="43" grpId="0"/>
      <p:bldP spid="43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B4ACF4C-BDEE-4C53-9262-6F2E3116D136}"/>
</file>

<file path=customXml/itemProps2.xml><?xml version="1.0" encoding="utf-8"?>
<ds:datastoreItem xmlns:ds="http://schemas.openxmlformats.org/officeDocument/2006/customXml" ds:itemID="{4C55CC35-13E1-41A5-905A-A89E330DF472}"/>
</file>

<file path=customXml/itemProps3.xml><?xml version="1.0" encoding="utf-8"?>
<ds:datastoreItem xmlns:ds="http://schemas.openxmlformats.org/officeDocument/2006/customXml" ds:itemID="{8FD2B4BD-3B24-4B33-987C-2115308DD824}"/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32</Words>
  <Application>Microsoft Macintosh PowerPoint</Application>
  <PresentationFormat>Широкоэкранный</PresentationFormat>
  <Paragraphs>5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Comic Sans MS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Лия Добровольская</cp:lastModifiedBy>
  <cp:revision>9</cp:revision>
  <dcterms:created xsi:type="dcterms:W3CDTF">2024-05-05T16:15:00Z</dcterms:created>
  <dcterms:modified xsi:type="dcterms:W3CDTF">2024-09-13T12:00:19Z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D411C07ED66C425B8E6D12280086790F_12</vt:lpwstr>
  </property>
  <property fmtid="{D5CDD505-2E9C-101B-9397-08002B2CF9AE}" pid="3" name="KSOProductBuildVer">
    <vt:lpwstr>1033-12.2.0.17119</vt:lpwstr>
  </property>
  <property fmtid="{D5CDD505-2E9C-101B-9397-08002B2CF9AE}" pid="4" name="ContentTypeId">
    <vt:lpwstr>0x010100F36324872565BB459892B1B9D623CC6C</vt:lpwstr>
  </property>
</Properties>
</file>