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97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314F0-6728-4263-8C2C-A11AF571B88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35C9-70BD-46FE-B27E-BABAC18832B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audio" Target="../media/audio1.wav"/><Relationship Id="rId16" Type="http://schemas.openxmlformats.org/officeDocument/2006/relationships/audio" Target="../media/audio2.wav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Газета"/>
          <p:cNvGrpSpPr/>
          <p:nvPr/>
        </p:nvGrpSpPr>
        <p:grpSpPr>
          <a:xfrm>
            <a:off x="-674846" y="-1"/>
            <a:ext cx="11338364" cy="7092299"/>
            <a:chOff x="119619" y="-191044"/>
            <a:chExt cx="10557781" cy="7240088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2507">
              <a:off x="3437312" y="-191044"/>
              <a:ext cx="7240088" cy="7240088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19" y="-75054"/>
              <a:ext cx="7041010" cy="7041010"/>
            </a:xfrm>
            <a:prstGeom prst="rect">
              <a:avLst/>
            </a:prstGeom>
          </p:spPr>
        </p:pic>
      </p:grpSp>
      <p:grpSp>
        <p:nvGrpSpPr>
          <p:cNvPr id="45" name="Дрова предл"/>
          <p:cNvGrpSpPr/>
          <p:nvPr/>
        </p:nvGrpSpPr>
        <p:grpSpPr>
          <a:xfrm rot="277928">
            <a:off x="5091312" y="2278443"/>
            <a:ext cx="4263542" cy="2264162"/>
            <a:chOff x="4651110" y="2205151"/>
            <a:chExt cx="3924515" cy="2046788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4651110" y="2205151"/>
              <a:ext cx="3342289" cy="204678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64137" y="2632005"/>
              <a:ext cx="3711488" cy="1062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Рома нарубил дрова топором</a:t>
              </a:r>
              <a:r>
                <a:rPr lang="ru-RU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Дрова"/>
          <p:cNvGrpSpPr/>
          <p:nvPr/>
        </p:nvGrpSpPr>
        <p:grpSpPr>
          <a:xfrm rot="21444439">
            <a:off x="560995" y="1745702"/>
            <a:ext cx="4269943" cy="4092201"/>
            <a:chOff x="4497310" y="2317352"/>
            <a:chExt cx="4080451" cy="4069056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 rot="21406763">
              <a:off x="5134538" y="2317352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624" y="3946711"/>
              <a:ext cx="3038137" cy="2278603"/>
            </a:xfrm>
            <a:prstGeom prst="rect">
              <a:avLst/>
            </a:prstGeom>
          </p:spPr>
        </p:pic>
        <p:pic>
          <p:nvPicPr>
            <p:cNvPr id="40" name="дров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97310" y="2488862"/>
              <a:ext cx="3696049" cy="3696049"/>
            </a:xfrm>
            <a:prstGeom prst="rect">
              <a:avLst/>
            </a:prstGeom>
          </p:spPr>
        </p:pic>
      </p:grpSp>
      <p:grpSp>
        <p:nvGrpSpPr>
          <p:cNvPr id="22" name="Кира"/>
          <p:cNvGrpSpPr/>
          <p:nvPr/>
        </p:nvGrpSpPr>
        <p:grpSpPr>
          <a:xfrm rot="21369979">
            <a:off x="411279" y="1735319"/>
            <a:ext cx="4100756" cy="4260499"/>
            <a:chOff x="1089507" y="1345156"/>
            <a:chExt cx="4358517" cy="4358517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 rot="21406763">
              <a:off x="1966267" y="1437727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Кира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507" y="1345156"/>
              <a:ext cx="4358517" cy="4358517"/>
            </a:xfrm>
            <a:prstGeom prst="rect">
              <a:avLst/>
            </a:prstGeom>
          </p:spPr>
        </p:pic>
      </p:grpSp>
      <p:grpSp>
        <p:nvGrpSpPr>
          <p:cNvPr id="17" name="Кира предл"/>
          <p:cNvGrpSpPr/>
          <p:nvPr/>
        </p:nvGrpSpPr>
        <p:grpSpPr>
          <a:xfrm rot="277928">
            <a:off x="5115980" y="2454135"/>
            <a:ext cx="3880914" cy="1991608"/>
            <a:chOff x="4651109" y="2205152"/>
            <a:chExt cx="3557537" cy="1818289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>
              <a:off x="4651109" y="2205152"/>
              <a:ext cx="3342289" cy="18182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11764" y="2747381"/>
              <a:ext cx="3496882" cy="853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У девочки Киры в руках карандаш.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Барабан"/>
          <p:cNvGrpSpPr/>
          <p:nvPr/>
        </p:nvGrpSpPr>
        <p:grpSpPr>
          <a:xfrm rot="21370439">
            <a:off x="724396" y="1704650"/>
            <a:ext cx="4410778" cy="4402348"/>
            <a:chOff x="1399440" y="1332179"/>
            <a:chExt cx="4358517" cy="4358517"/>
          </a:xfrm>
        </p:grpSpPr>
        <p:sp>
          <p:nvSpPr>
            <p:cNvPr id="24" name="Прямоугольник: скругленные углы 23"/>
            <p:cNvSpPr/>
            <p:nvPr/>
          </p:nvSpPr>
          <p:spPr>
            <a:xfrm rot="21406763">
              <a:off x="1966267" y="1437727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барабанщик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99440" y="1332179"/>
              <a:ext cx="4358517" cy="4358517"/>
            </a:xfrm>
            <a:prstGeom prst="rect">
              <a:avLst/>
            </a:prstGeom>
          </p:spPr>
        </p:pic>
      </p:grpSp>
      <p:grpSp>
        <p:nvGrpSpPr>
          <p:cNvPr id="26" name="Барабан предл"/>
          <p:cNvGrpSpPr/>
          <p:nvPr/>
        </p:nvGrpSpPr>
        <p:grpSpPr>
          <a:xfrm rot="277928">
            <a:off x="5038532" y="2272578"/>
            <a:ext cx="3839638" cy="2558357"/>
            <a:chOff x="4625460" y="2205151"/>
            <a:chExt cx="3496882" cy="1818289"/>
          </a:xfrm>
        </p:grpSpPr>
        <p:sp>
          <p:nvSpPr>
            <p:cNvPr id="27" name="Прямоугольник: скругленные углы 26"/>
            <p:cNvSpPr/>
            <p:nvPr/>
          </p:nvSpPr>
          <p:spPr>
            <a:xfrm>
              <a:off x="4651109" y="2205151"/>
              <a:ext cx="3342289" cy="18182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25460" y="2465286"/>
              <a:ext cx="3496882" cy="1403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Барабанщик громко барабанит в барабан.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Мастер"/>
          <p:cNvGrpSpPr/>
          <p:nvPr/>
        </p:nvGrpSpPr>
        <p:grpSpPr>
          <a:xfrm rot="21429597">
            <a:off x="1134737" y="1785096"/>
            <a:ext cx="3760197" cy="4063077"/>
            <a:chOff x="1842773" y="1437727"/>
            <a:chExt cx="3696049" cy="4069056"/>
          </a:xfrm>
        </p:grpSpPr>
        <p:sp>
          <p:nvSpPr>
            <p:cNvPr id="30" name="Прямоугольник: скругленные углы 29"/>
            <p:cNvSpPr/>
            <p:nvPr/>
          </p:nvSpPr>
          <p:spPr>
            <a:xfrm rot="21406763">
              <a:off x="1966267" y="1437727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мастер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842773" y="1674705"/>
              <a:ext cx="3696049" cy="3696049"/>
            </a:xfrm>
            <a:prstGeom prst="rect">
              <a:avLst/>
            </a:prstGeom>
          </p:spPr>
        </p:pic>
      </p:grpSp>
      <p:grpSp>
        <p:nvGrpSpPr>
          <p:cNvPr id="32" name="Мастер предл"/>
          <p:cNvGrpSpPr/>
          <p:nvPr/>
        </p:nvGrpSpPr>
        <p:grpSpPr>
          <a:xfrm rot="277928">
            <a:off x="4902599" y="2243975"/>
            <a:ext cx="4423288" cy="2241887"/>
            <a:chOff x="4604130" y="2205151"/>
            <a:chExt cx="3903844" cy="2046788"/>
          </a:xfrm>
        </p:grpSpPr>
        <p:sp>
          <p:nvSpPr>
            <p:cNvPr id="33" name="Прямоугольник: скругленные углы 32"/>
            <p:cNvSpPr/>
            <p:nvPr/>
          </p:nvSpPr>
          <p:spPr>
            <a:xfrm>
              <a:off x="4651110" y="2205151"/>
              <a:ext cx="3342289" cy="204678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04130" y="2697666"/>
              <a:ext cx="3903844" cy="963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Мастеру поручили срочную работу.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8" name="Google Shape;84;p1"/>
          <p:cNvPicPr preferRelativeResize="0"/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11194475" y="-24979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Принцесса"/>
          <p:cNvGrpSpPr/>
          <p:nvPr/>
        </p:nvGrpSpPr>
        <p:grpSpPr>
          <a:xfrm rot="21429597">
            <a:off x="1289326" y="1768403"/>
            <a:ext cx="3469026" cy="4063077"/>
            <a:chOff x="1966267" y="1437727"/>
            <a:chExt cx="3409845" cy="4069056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 rot="21406763">
              <a:off x="1966267" y="1437727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мастер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86936" y="1498967"/>
              <a:ext cx="2585482" cy="3951341"/>
            </a:xfrm>
            <a:prstGeom prst="rect">
              <a:avLst/>
            </a:prstGeom>
          </p:spPr>
        </p:pic>
      </p:grpSp>
      <p:grpSp>
        <p:nvGrpSpPr>
          <p:cNvPr id="49" name="Рая предл"/>
          <p:cNvGrpSpPr/>
          <p:nvPr/>
        </p:nvGrpSpPr>
        <p:grpSpPr>
          <a:xfrm rot="277928">
            <a:off x="4965642" y="2225282"/>
            <a:ext cx="3906389" cy="2558357"/>
            <a:chOff x="4564668" y="2196111"/>
            <a:chExt cx="3557674" cy="1818289"/>
          </a:xfrm>
        </p:grpSpPr>
        <p:sp>
          <p:nvSpPr>
            <p:cNvPr id="51" name="Прямоугольник: скругленные углы 50"/>
            <p:cNvSpPr/>
            <p:nvPr/>
          </p:nvSpPr>
          <p:spPr>
            <a:xfrm>
              <a:off x="4564668" y="2196111"/>
              <a:ext cx="3342289" cy="18182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25460" y="2609390"/>
              <a:ext cx="3496882" cy="1115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У принцессы Раи есть красивая корона.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Рита розы"/>
          <p:cNvGrpSpPr/>
          <p:nvPr/>
        </p:nvGrpSpPr>
        <p:grpSpPr>
          <a:xfrm>
            <a:off x="1163046" y="1780693"/>
            <a:ext cx="4039170" cy="4063077"/>
            <a:chOff x="1380120" y="1908198"/>
            <a:chExt cx="4039170" cy="4063077"/>
          </a:xfrm>
        </p:grpSpPr>
        <p:grpSp>
          <p:nvGrpSpPr>
            <p:cNvPr id="56" name="Принцесса"/>
            <p:cNvGrpSpPr/>
            <p:nvPr/>
          </p:nvGrpSpPr>
          <p:grpSpPr>
            <a:xfrm rot="21429597">
              <a:off x="1441414" y="1908198"/>
              <a:ext cx="3977876" cy="4063077"/>
              <a:chOff x="1966267" y="1437727"/>
              <a:chExt cx="3910014" cy="4069056"/>
            </a:xfrm>
          </p:grpSpPr>
          <p:sp>
            <p:nvSpPr>
              <p:cNvPr id="57" name="Прямоугольник: скругленные углы 56"/>
              <p:cNvSpPr/>
              <p:nvPr/>
            </p:nvSpPr>
            <p:spPr>
              <a:xfrm rot="21406763">
                <a:off x="1966267" y="1437727"/>
                <a:ext cx="3409845" cy="406905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8" name="мастер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54586" y="1610288"/>
                <a:ext cx="3221695" cy="3282433"/>
              </a:xfrm>
              <a:prstGeom prst="rect">
                <a:avLst/>
              </a:prstGeom>
            </p:spPr>
          </p:pic>
        </p:grp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41512">
              <a:off x="1380120" y="2919175"/>
              <a:ext cx="2184733" cy="2184733"/>
            </a:xfrm>
            <a:prstGeom prst="rect">
              <a:avLst/>
            </a:prstGeom>
          </p:spPr>
        </p:pic>
      </p:grpSp>
      <p:grpSp>
        <p:nvGrpSpPr>
          <p:cNvPr id="59" name="Рита предл"/>
          <p:cNvGrpSpPr/>
          <p:nvPr/>
        </p:nvGrpSpPr>
        <p:grpSpPr>
          <a:xfrm rot="277928">
            <a:off x="5031243" y="2163321"/>
            <a:ext cx="3847700" cy="2558357"/>
            <a:chOff x="4561710" y="2183466"/>
            <a:chExt cx="3504224" cy="1818289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4561710" y="2183466"/>
              <a:ext cx="3342289" cy="18182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569052" y="2518284"/>
              <a:ext cx="3496882" cy="1115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Рита поставила в вазу красивые розы и ромашки.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Звезды"/>
          <p:cNvGrpSpPr/>
          <p:nvPr/>
        </p:nvGrpSpPr>
        <p:grpSpPr>
          <a:xfrm>
            <a:off x="1716915" y="1052111"/>
            <a:ext cx="6913791" cy="3680983"/>
            <a:chOff x="1594731" y="1173667"/>
            <a:chExt cx="6913791" cy="3680983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5298">
              <a:off x="1594731" y="2003350"/>
              <a:ext cx="2816855" cy="2851300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480" y="1173667"/>
              <a:ext cx="2816855" cy="2851300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5874">
              <a:off x="5691667" y="1959333"/>
              <a:ext cx="2816855" cy="2851300"/>
            </a:xfrm>
            <a:prstGeom prst="rect">
              <a:avLst/>
            </a:prstGeom>
          </p:spPr>
        </p:pic>
      </p:grpSp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33155" y="3171825"/>
            <a:ext cx="334327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zvuk-perelistyivaniya-stranitsyi-33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zvuk-perelistyivaniya-stranitsyi-33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zvuk-perelistyivaniya-stranitsyi-33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zvuk-perelistyivaniya-stranitsyi-33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zvuk-perelistyivaniya-stranitsyi-33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zvuk-perelistyivaniya-stranitsyi-33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3</cp:revision>
  <dcterms:created xsi:type="dcterms:W3CDTF">2024-05-06T07:54:00Z</dcterms:created>
  <dcterms:modified xsi:type="dcterms:W3CDTF">2024-07-03T21:49:37Z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C958D36F312248DEA76DEDAFF2BBB3A4_12</vt:lpwstr>
  </property>
  <property fmtid="{D5CDD505-2E9C-101B-9397-08002B2CF9AE}" pid="3" name="KSOProductBuildVer">
    <vt:lpwstr>1033-12.2.0.17119</vt:lpwstr>
  </property>
</Properties>
</file>