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1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98" autoAdjust="0"/>
    <p:restoredTop sz="94660"/>
  </p:normalViewPr>
  <p:slideViewPr>
    <p:cSldViewPr snapToGrid="0" showGuides="1">
      <p:cViewPr varScale="1">
        <p:scale>
          <a:sx n="60" d="100"/>
          <a:sy n="60" d="100"/>
        </p:scale>
        <p:origin x="64" y="240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9513765-1DD8-4D17-A4D6-8B6F365466E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FB9174F4-1E83-46BE-AB27-9A94156724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1F6608C3-E36F-4F9F-BD2C-31500268E16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6114E06-366D-46B3-93FF-6B81A22C8D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F7DC80E6-0CFF-4097-A05C-D4F218604C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29830355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37A0B95-00F3-4D2C-A260-D790178FAD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17684293-0541-4FB3-A584-A633689B90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ECE71685-0390-48A1-BC83-7C16D79051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D1DBACB-7501-45F2-AAA9-A4C1F7E7D3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CAEA15B2-61F7-4C1C-A4FA-0BC748FC3D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054014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B10B197A-2F4D-44E2-9D05-4013389EC44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FF56B6D2-09AB-4477-8E70-30E63C67E89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2E96A3FD-1D3E-418E-87A1-6932B77B68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0DFA636C-CE8D-43C2-8E14-A477A9AF87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71CA77C-2A49-41AE-80CA-B08BBFBD86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531168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2502F79-7DDD-4124-9C95-952BD8DA5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08DE8AB3-4671-47FA-AEBF-E1C3C752FB7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7B54B73-BC1F-4595-B2CD-2C563956F3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75CF3E9F-AB33-4457-A2A0-AD0ABA081B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314A5C33-5A40-45E0-9288-01EB4702AE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845051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636D875-713F-4ED9-BBCD-C34A5E767F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655A5F23-8A1D-4D58-9C85-4828F218B7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F675E2DB-F369-4A26-B467-67F22E51AB6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B2B96255-0CED-4A5E-975F-FB86A8DF5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F2B1242-4110-42F4-9F4D-2284CC8782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3291385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8736B69-8EE4-446C-B590-813544986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599CFAF5-967A-4CD7-8246-DA82CD8728E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9636CEFF-0281-4DB8-B724-4DFE345280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2DB298F0-689D-4284-8CD4-7716F71CF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5E99EA02-3864-4676-B037-6C0979A8C7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CC5F0736-DAE6-41D1-9A84-3694B982C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936170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9C060EE-834F-4E0C-BDA8-8074193D01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30A2B2C6-EB9D-4CDD-9BD2-2BD431BEA3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4BB6543A-4581-4D22-B940-30E7346DEB5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21851D9E-242A-4D60-B775-CBB8D90FC25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7DBB9169-F16C-4B0F-B446-D5FD132C517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1F4A36A2-1372-44A5-BCD6-8948DFCBA7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A09DB213-3014-43F2-91C9-E80FA8CAEB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19EB53B1-6D1C-4148-95E0-2C510FC8C0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12365479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210242D-EB3B-4A57-BF9D-6BD4F3F2D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34557945-4775-4ACE-B677-AF87FA93BB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F3F55F43-0512-48AD-B06C-CB9A6246E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1E501A04-1A99-4438-879E-8CBF780866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8926927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51E5FD47-5687-4839-AD73-22BF127EE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E3ABBC72-7426-4782-AFD5-D7A34D19AC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CD1C642D-22C8-4A70-B4AB-04A5779DE6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386619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9EB3F5A-E1D5-45C5-9D80-7A275D0D84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4D63B27-4C18-47F4-A139-7C1F82FEB7D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AE6015D5-09E1-407E-B2AD-55E644EEF5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97FA9E12-0931-4252-B6AA-77AC3C6D32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941EE5B1-A9D8-4121-BF25-E4ACEDE8BA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AABE27E7-39A8-412B-A16B-796F7EA19B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96626017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A25B8F2-A6BF-4A1C-987C-777AA6BFF8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86100C70-72D0-4281-AC90-2ABE755D455F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1427C958-192B-4303-AE8E-2BE87F1A941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5BD282FD-CF33-4EBA-8DFA-E30F433994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A8511A2A-4672-4A59-B572-A47F236C4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7C56C2FB-A8EB-4049-8770-3872EADBC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95990277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A6D7C76B-8896-4B23-AA3E-64EAF31D8FB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8D675E1C-7ABD-4993-9875-A407EA4E594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AA2576F-E94B-4D1E-ADCD-0E0161C7E9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783C58C-8FDD-40C2-A771-913EFA7B5F70}" type="datetimeFigureOut">
              <a:rPr lang="uk-UA" smtClean="0"/>
              <a:t>15.08.2024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1F9FCD-DE91-4410-A93D-5EBBA18C2EC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9DE246A5-A71A-46D4-BF4C-964C8367E6C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38547D-6403-43D6-B897-38EDF10F9AB6}" type="slidenum">
              <a:rPr lang="uk-UA" smtClean="0"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7591793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microsoft.com/office/2007/relationships/hdphoto" Target="../media/hdphoto1.wdp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microsoft.com/office/2007/relationships/hdphoto" Target="../media/hdphoto2.wdp"/><Relationship Id="rId10" Type="http://schemas.openxmlformats.org/officeDocument/2006/relationships/image" Target="../media/image7.png"/><Relationship Id="rId11" Type="http://schemas.microsoft.com/office/2007/relationships/hdphoto" Target="../media/hdphoto3.wdp"/><Relationship Id="rId12" Type="http://schemas.openxmlformats.org/officeDocument/2006/relationships/image" Target="../media/image8.png"/><Relationship Id="rId13" Type="http://schemas.openxmlformats.org/officeDocument/2006/relationships/image" Target="../media/image9.png"/><Relationship Id="rId14" Type="http://schemas.openxmlformats.org/officeDocument/2006/relationships/image" Target="../media/image10.png"/><Relationship Id="rId15" Type="http://schemas.microsoft.com/office/2007/relationships/hdphoto" Target="../media/hdphoto4.wdp"/><Relationship Id="rId16" Type="http://schemas.openxmlformats.org/officeDocument/2006/relationships/image" Target="../media/image11.png"/><Relationship Id="rId17" Type="http://schemas.microsoft.com/office/2007/relationships/hdphoto" Target="../media/hdphoto5.wdp"/><Relationship Id="rId18" Type="http://schemas.openxmlformats.org/officeDocument/2006/relationships/image" Target="../media/image12.png"/><Relationship Id="rId19" Type="http://schemas.microsoft.com/office/2007/relationships/hdphoto" Target="../media/hdphoto6.wdp"/><Relationship Id="rId20" Type="http://schemas.openxmlformats.org/officeDocument/2006/relationships/image" Target="../media/image13.png"/><Relationship Id="rId21" Type="http://schemas.microsoft.com/office/2007/relationships/hdphoto" Target="../media/hdphoto7.wdp"/><Relationship Id="rId22" Type="http://schemas.openxmlformats.org/officeDocument/2006/relationships/image" Target="../media/image14.png"/><Relationship Id="rId23" Type="http://schemas.openxmlformats.org/officeDocument/2006/relationships/image" Target="../media/image15.png"/><Relationship Id="rId24" Type="http://schemas.microsoft.com/office/2007/relationships/hdphoto" Target="../media/hdphoto8.wdp"/><Relationship Id="rId25" Type="http://schemas.openxmlformats.org/officeDocument/2006/relationships/image" Target="../media/image16.png"/><Relationship Id="rId26" Type="http://schemas.microsoft.com/office/2007/relationships/hdphoto" Target="../media/hdphoto9.wdp"/><Relationship Id="rId27" Type="http://schemas.openxmlformats.org/officeDocument/2006/relationships/image" Target="../media/image17.png"/><Relationship Id="rId28" Type="http://schemas.microsoft.com/office/2007/relationships/hdphoto" Target="../media/hdphoto10.wdp"/><Relationship Id="rId29" Type="http://schemas.openxmlformats.org/officeDocument/2006/relationships/image" Target="../media/image18.png"/><Relationship Id="rId30" Type="http://schemas.microsoft.com/office/2007/relationships/hdphoto" Target="../media/hdphoto11.wdp"/><Relationship Id="rId31" Type="http://schemas.openxmlformats.org/officeDocument/2006/relationships/image" Target="../media/image19.png"/><Relationship Id="rId32" Type="http://schemas.microsoft.com/office/2007/relationships/hdphoto" Target="../media/hdphoto12.wdp"/><Relationship Id="rId33" Type="http://schemas.openxmlformats.org/officeDocument/2006/relationships/image" Target="../media/image20.png"/><Relationship Id="rId34" Type="http://schemas.openxmlformats.org/officeDocument/2006/relationships/image" Target="../media/image21.png"/><Relationship Id="rId35" Type="http://schemas.openxmlformats.org/officeDocument/2006/relationships/image" Target="../media/image22.png"/><Relationship Id="rId36" Type="http://schemas.openxmlformats.org/officeDocument/2006/relationships/image" Target="../media/image23.png"/><Relationship Id="rId37" Type="http://schemas.openxmlformats.org/officeDocument/2006/relationships/image" Target="../media/image24.png"/><Relationship Id="rId38" Type="http://schemas.openxmlformats.org/officeDocument/2006/relationships/image" Target="../media/image25.png"/><Relationship Id="rId39" Type="http://schemas.openxmlformats.org/officeDocument/2006/relationships/image" Target="../media/image26.png"/><Relationship Id="rId40" Type="http://schemas.openxmlformats.org/officeDocument/2006/relationships/image" Target="../media/image27.png"/><Relationship Id="rId41" Type="http://schemas.openxmlformats.org/officeDocument/2006/relationships/image" Target="../media/image28.png"/><Relationship Id="rId42" Type="http://schemas.openxmlformats.org/officeDocument/2006/relationships/image" Target="../media/image29.png"/><Relationship Id="rId43" Type="http://schemas.openxmlformats.org/officeDocument/2006/relationships/image" Target="../media/image30.png"/><Relationship Id="rId44" Type="http://schemas.openxmlformats.org/officeDocument/2006/relationships/image" Target="../media/image31.png"/><Relationship Id="rId45" Type="http://schemas.openxmlformats.org/officeDocument/2006/relationships/image" Target="../media/image32.png"/><Relationship Id="rId46" Type="http://schemas.openxmlformats.org/officeDocument/2006/relationships/image" Target="../media/image33.png"/><Relationship Id="rId47" Type="http://schemas.openxmlformats.org/officeDocument/2006/relationships/image" Target="../media/image34.png"/><Relationship Id="rId48" Type="http://schemas.openxmlformats.org/officeDocument/2006/relationships/image" Target="../media/image35.png"/><Relationship Id="rId49" Type="http://schemas.openxmlformats.org/officeDocument/2006/relationships/image" Target="../media/image3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CF978215-BDDE-4004-97DA-1890E5012BC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5701A200-F4A4-4E11-8432-255089908340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70853" y="0"/>
            <a:ext cx="739722" cy="687812"/>
          </a:xfrm>
          <a:prstGeom prst="rect">
            <a:avLst/>
          </a:prstGeom>
        </p:spPr>
      </p:pic>
      <p:sp>
        <p:nvSpPr>
          <p:cNvPr id="3" name="Прямоугольник: скругленные углы 2">
            <a:extLst>
              <a:ext uri="{FF2B5EF4-FFF2-40B4-BE49-F238E27FC236}">
                <a16:creationId xmlns:a16="http://schemas.microsoft.com/office/drawing/2014/main" id="{892E1F3B-E553-F9A4-C143-5CDC31CA9F88}"/>
              </a:ext>
            </a:extLst>
          </p:cNvPr>
          <p:cNvSpPr/>
          <p:nvPr/>
        </p:nvSpPr>
        <p:spPr>
          <a:xfrm>
            <a:off x="3075744" y="440030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59" name="Прямоугольник: скругленные углы 58">
            <a:extLst>
              <a:ext uri="{FF2B5EF4-FFF2-40B4-BE49-F238E27FC236}">
                <a16:creationId xmlns:a16="http://schemas.microsoft.com/office/drawing/2014/main" id="{8161594B-15C0-F60C-5538-0465B5820544}"/>
              </a:ext>
            </a:extLst>
          </p:cNvPr>
          <p:cNvSpPr/>
          <p:nvPr/>
        </p:nvSpPr>
        <p:spPr>
          <a:xfrm>
            <a:off x="2744026" y="132351"/>
            <a:ext cx="8726826" cy="4135921"/>
          </a:xfrm>
          <a:prstGeom prst="roundRect">
            <a:avLst/>
          </a:prstGeom>
          <a:solidFill>
            <a:srgbClr val="FFFFFF">
              <a:alpha val="60000"/>
            </a:srgbClr>
          </a:solidFill>
          <a:ln w="19050">
            <a:solidFill>
              <a:schemeClr val="tx1"/>
            </a:solidFill>
            <a:prstDash val="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83" name="Рисунок 82">
            <a:extLst>
              <a:ext uri="{FF2B5EF4-FFF2-40B4-BE49-F238E27FC236}">
                <a16:creationId xmlns:a16="http://schemas.microsoft.com/office/drawing/2014/main" id="{53F39E6B-793F-65C7-57D7-7442C001B2E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colorTemperature colorTemp="6904"/>
                    </a14:imgEffect>
                    <a14:imgEffect>
                      <a14:saturation sat="99000"/>
                    </a14:imgEffect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8227" y="4431538"/>
            <a:ext cx="1099772" cy="1140123"/>
          </a:xfrm>
          <a:prstGeom prst="rect">
            <a:avLst/>
          </a:prstGeom>
          <a:effectLst>
            <a:glow>
              <a:schemeClr val="accent1"/>
            </a:glow>
            <a:outerShdw blurRad="50800" dist="38100" dir="13500000" algn="br" rotWithShape="0">
              <a:prstClr val="black">
                <a:alpha val="40000"/>
              </a:prstClr>
            </a:outerShdw>
            <a:reflection endPos="0" dist="50800" dir="5400000" sy="-100000" algn="bl" rotWithShape="0"/>
          </a:effectLst>
        </p:spPr>
      </p:pic>
      <p:sp>
        <p:nvSpPr>
          <p:cNvPr id="94" name="Прямоугольник: скругленные углы 2">
            <a:extLst>
              <a:ext uri="{FF2B5EF4-FFF2-40B4-BE49-F238E27FC236}">
                <a16:creationId xmlns:a16="http://schemas.microsoft.com/office/drawing/2014/main" id="{53DE8C3C-D711-4E3C-9F9B-A7169C4F7F6A}"/>
              </a:ext>
            </a:extLst>
          </p:cNvPr>
          <p:cNvSpPr/>
          <p:nvPr/>
        </p:nvSpPr>
        <p:spPr>
          <a:xfrm>
            <a:off x="4670921" y="4398672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5" name="Прямоугольник: скругленные углы 2">
            <a:extLst>
              <a:ext uri="{FF2B5EF4-FFF2-40B4-BE49-F238E27FC236}">
                <a16:creationId xmlns:a16="http://schemas.microsoft.com/office/drawing/2014/main" id="{C01E627E-617A-4FC9-99AD-9C84A0268A9D}"/>
              </a:ext>
            </a:extLst>
          </p:cNvPr>
          <p:cNvSpPr/>
          <p:nvPr/>
        </p:nvSpPr>
        <p:spPr>
          <a:xfrm>
            <a:off x="6463599" y="4433927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6" name="Прямоугольник: скругленные углы 2">
            <a:extLst>
              <a:ext uri="{FF2B5EF4-FFF2-40B4-BE49-F238E27FC236}">
                <a16:creationId xmlns:a16="http://schemas.microsoft.com/office/drawing/2014/main" id="{14E1472E-5422-41BC-B83D-9DF6EBA8594B}"/>
              </a:ext>
            </a:extLst>
          </p:cNvPr>
          <p:cNvSpPr/>
          <p:nvPr/>
        </p:nvSpPr>
        <p:spPr>
          <a:xfrm>
            <a:off x="8172600" y="4440149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7" name="Прямоугольник: скругленные углы 2">
            <a:extLst>
              <a:ext uri="{FF2B5EF4-FFF2-40B4-BE49-F238E27FC236}">
                <a16:creationId xmlns:a16="http://schemas.microsoft.com/office/drawing/2014/main" id="{FE4A159D-2DDB-4437-855B-3117A957C453}"/>
              </a:ext>
            </a:extLst>
          </p:cNvPr>
          <p:cNvSpPr/>
          <p:nvPr/>
        </p:nvSpPr>
        <p:spPr>
          <a:xfrm>
            <a:off x="9915731" y="4433926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8" name="Прямоугольник: скругленные углы 2">
            <a:extLst>
              <a:ext uri="{FF2B5EF4-FFF2-40B4-BE49-F238E27FC236}">
                <a16:creationId xmlns:a16="http://schemas.microsoft.com/office/drawing/2014/main" id="{92A4B528-C96E-4692-A925-46214A8A3A66}"/>
              </a:ext>
            </a:extLst>
          </p:cNvPr>
          <p:cNvSpPr/>
          <p:nvPr/>
        </p:nvSpPr>
        <p:spPr>
          <a:xfrm>
            <a:off x="3042473" y="565762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99" name="Прямоугольник: скругленные углы 2">
            <a:extLst>
              <a:ext uri="{FF2B5EF4-FFF2-40B4-BE49-F238E27FC236}">
                <a16:creationId xmlns:a16="http://schemas.microsoft.com/office/drawing/2014/main" id="{B560EDFC-7FCA-4283-B9C8-8D055F72BE29}"/>
              </a:ext>
            </a:extLst>
          </p:cNvPr>
          <p:cNvSpPr/>
          <p:nvPr/>
        </p:nvSpPr>
        <p:spPr>
          <a:xfrm>
            <a:off x="4703835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0" name="Прямоугольник: скругленные углы 2">
            <a:extLst>
              <a:ext uri="{FF2B5EF4-FFF2-40B4-BE49-F238E27FC236}">
                <a16:creationId xmlns:a16="http://schemas.microsoft.com/office/drawing/2014/main" id="{E3FF3956-7DAD-43A5-85BA-C86D5B4338EC}"/>
              </a:ext>
            </a:extLst>
          </p:cNvPr>
          <p:cNvSpPr/>
          <p:nvPr/>
        </p:nvSpPr>
        <p:spPr>
          <a:xfrm>
            <a:off x="6457227" y="569671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1" name="Прямоугольник: скругленные углы 2">
            <a:extLst>
              <a:ext uri="{FF2B5EF4-FFF2-40B4-BE49-F238E27FC236}">
                <a16:creationId xmlns:a16="http://schemas.microsoft.com/office/drawing/2014/main" id="{9FA0C0E9-0C6F-4DF1-BDDC-DB22DF0EA5F2}"/>
              </a:ext>
            </a:extLst>
          </p:cNvPr>
          <p:cNvSpPr/>
          <p:nvPr/>
        </p:nvSpPr>
        <p:spPr>
          <a:xfrm>
            <a:off x="8196179" y="5683861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102" name="Прямоугольник: скругленные углы 2">
            <a:extLst>
              <a:ext uri="{FF2B5EF4-FFF2-40B4-BE49-F238E27FC236}">
                <a16:creationId xmlns:a16="http://schemas.microsoft.com/office/drawing/2014/main" id="{25438A6F-BDD9-40F0-9A62-E7E1D39A4279}"/>
              </a:ext>
            </a:extLst>
          </p:cNvPr>
          <p:cNvSpPr/>
          <p:nvPr/>
        </p:nvSpPr>
        <p:spPr>
          <a:xfrm>
            <a:off x="9881848" y="5678238"/>
            <a:ext cx="1399857" cy="1126013"/>
          </a:xfrm>
          <a:prstGeom prst="roundRect">
            <a:avLst/>
          </a:prstGeom>
          <a:solidFill>
            <a:srgbClr val="FFFFFF">
              <a:alpha val="80000"/>
            </a:srgbClr>
          </a:solidFill>
          <a:ln w="38100">
            <a:solidFill>
              <a:schemeClr val="tx1"/>
            </a:solidFill>
            <a:prstDash val="solid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102E0C7B-82BA-41F4-9EEE-4FD1E63B9111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3175" y="-215345"/>
            <a:ext cx="3425541" cy="3425541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F441104D-A28E-22F6-34C8-B629A709D785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57673" y="367536"/>
            <a:ext cx="3189373" cy="3189373"/>
          </a:xfrm>
          <a:prstGeom prst="rect">
            <a:avLst/>
          </a:prstGeom>
          <a:effectLst/>
        </p:spPr>
      </p:pic>
      <p:pic>
        <p:nvPicPr>
          <p:cNvPr id="77" name="Рисунок 76">
            <a:extLst>
              <a:ext uri="{FF2B5EF4-FFF2-40B4-BE49-F238E27FC236}">
                <a16:creationId xmlns:a16="http://schemas.microsoft.com/office/drawing/2014/main" id="{7757F5DA-ED77-9DC3-4088-6991BF1961CA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7000"/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184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936" b="2936"/>
          <a:stretch/>
        </p:blipFill>
        <p:spPr>
          <a:xfrm rot="20176111">
            <a:off x="4463102" y="1801082"/>
            <a:ext cx="2445620" cy="2385512"/>
          </a:xfrm>
          <a:prstGeom prst="rect">
            <a:avLst/>
          </a:prstGeom>
          <a:effectLst/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B7BBB325-3BDF-12BA-0EF0-F702F7AB28D0}"/>
              </a:ext>
            </a:extLst>
          </p:cNvPr>
          <p:cNvPicPr>
            <a:picLocks noChangeAspect="1"/>
          </p:cNvPicPr>
          <p:nvPr/>
        </p:nvPicPr>
        <p:blipFill>
          <a:blip r:embed="rId10">
            <a:alphaModFix amt="35000"/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artisticCement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789" r="4789"/>
          <a:stretch/>
        </p:blipFill>
        <p:spPr>
          <a:xfrm>
            <a:off x="5075348" y="115834"/>
            <a:ext cx="3203513" cy="2796135"/>
          </a:xfrm>
          <a:prstGeom prst="rect">
            <a:avLst/>
          </a:prstGeom>
          <a:effectLst/>
        </p:spPr>
      </p:pic>
      <p:pic>
        <p:nvPicPr>
          <p:cNvPr id="79" name="Рисунок 78">
            <a:extLst>
              <a:ext uri="{FF2B5EF4-FFF2-40B4-BE49-F238E27FC236}">
                <a16:creationId xmlns:a16="http://schemas.microsoft.com/office/drawing/2014/main" id="{B6DBF914-FC69-CB78-EB1E-DEBC8DDF4EB9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361331" y="-62298"/>
            <a:ext cx="2713282" cy="2713282"/>
          </a:xfrm>
          <a:prstGeom prst="rect">
            <a:avLst/>
          </a:prstGeom>
          <a:effectLst/>
        </p:spPr>
      </p:pic>
      <p:pic>
        <p:nvPicPr>
          <p:cNvPr id="81" name="Рисунок 80">
            <a:extLst>
              <a:ext uri="{FF2B5EF4-FFF2-40B4-BE49-F238E27FC236}">
                <a16:creationId xmlns:a16="http://schemas.microsoft.com/office/drawing/2014/main" id="{83E9ADD2-0C0C-3261-74D1-3DA6D7C09B54}"/>
              </a:ext>
            </a:extLst>
          </p:cNvPr>
          <p:cNvPicPr>
            <a:picLocks noChangeAspect="1"/>
          </p:cNvPicPr>
          <p:nvPr/>
        </p:nvPicPr>
        <p:blipFill rotWithShape="1">
          <a:blip r:embed="rId13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062" r="7"/>
          <a:stretch/>
        </p:blipFill>
        <p:spPr>
          <a:xfrm>
            <a:off x="3095358" y="2376867"/>
            <a:ext cx="2074405" cy="2012893"/>
          </a:xfrm>
          <a:prstGeom prst="rect">
            <a:avLst/>
          </a:prstGeom>
          <a:effectLst/>
        </p:spPr>
      </p:pic>
      <p:pic>
        <p:nvPicPr>
          <p:cNvPr id="82" name="Рисунок 81">
            <a:extLst>
              <a:ext uri="{FF2B5EF4-FFF2-40B4-BE49-F238E27FC236}">
                <a16:creationId xmlns:a16="http://schemas.microsoft.com/office/drawing/2014/main" id="{DE283443-95E0-F9CB-4EF3-ABC8E33FC4D2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alphaModFix amt="29000"/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artisticCement/>
                    </a14:imgEffect>
                    <a14:imgEffect>
                      <a14:saturation sat="127000"/>
                    </a14:imgEffect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8934" b="4648"/>
          <a:stretch/>
        </p:blipFill>
        <p:spPr>
          <a:xfrm flipH="1">
            <a:off x="5802794" y="2269943"/>
            <a:ext cx="2476727" cy="2140326"/>
          </a:xfrm>
          <a:prstGeom prst="rect">
            <a:avLst/>
          </a:prstGeom>
          <a:effectLst/>
        </p:spPr>
      </p:pic>
      <p:pic>
        <p:nvPicPr>
          <p:cNvPr id="84" name="Рисунок 83">
            <a:extLst>
              <a:ext uri="{FF2B5EF4-FFF2-40B4-BE49-F238E27FC236}">
                <a16:creationId xmlns:a16="http://schemas.microsoft.com/office/drawing/2014/main" id="{88E089DE-4EAA-FC04-3E09-317593335B9B}"/>
              </a:ext>
            </a:extLst>
          </p:cNvPr>
          <p:cNvPicPr>
            <a:picLocks noChangeAspect="1"/>
          </p:cNvPicPr>
          <p:nvPr/>
        </p:nvPicPr>
        <p:blipFill>
          <a:blip r:embed="rId16" cstate="hqprint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57165"/>
            <a:ext cx="985144" cy="985144"/>
          </a:xfrm>
          <a:prstGeom prst="rect">
            <a:avLst/>
          </a:prstGeom>
          <a:effectLst/>
        </p:spPr>
      </p:pic>
      <p:pic>
        <p:nvPicPr>
          <p:cNvPr id="85" name="Рисунок 84">
            <a:extLst>
              <a:ext uri="{FF2B5EF4-FFF2-40B4-BE49-F238E27FC236}">
                <a16:creationId xmlns:a16="http://schemas.microsoft.com/office/drawing/2014/main" id="{537BABD4-486D-0D15-FED5-9F1738C24EC2}"/>
              </a:ext>
            </a:extLst>
          </p:cNvPr>
          <p:cNvPicPr>
            <a:picLocks noChangeAspect="1"/>
          </p:cNvPicPr>
          <p:nvPr/>
        </p:nvPicPr>
        <p:blipFill>
          <a:blip r:embed="rId18" cstate="hqprint">
            <a:extLst>
              <a:ext uri="{BEBA8EAE-BF5A-486C-A8C5-ECC9F3942E4B}">
                <a14:imgProps xmlns:a14="http://schemas.microsoft.com/office/drawing/2010/main">
                  <a14:imgLayer r:embed="rId1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22550" y="4534280"/>
            <a:ext cx="982196" cy="982196"/>
          </a:xfrm>
          <a:prstGeom prst="rect">
            <a:avLst/>
          </a:prstGeom>
          <a:effectLst/>
        </p:spPr>
      </p:pic>
      <p:pic>
        <p:nvPicPr>
          <p:cNvPr id="86" name="Рисунок 85">
            <a:extLst>
              <a:ext uri="{FF2B5EF4-FFF2-40B4-BE49-F238E27FC236}">
                <a16:creationId xmlns:a16="http://schemas.microsoft.com/office/drawing/2014/main" id="{89ED8FD3-AC85-7F86-3C4A-3A4FEF21788E}"/>
              </a:ext>
            </a:extLst>
          </p:cNvPr>
          <p:cNvPicPr>
            <a:picLocks noChangeAspect="1"/>
          </p:cNvPicPr>
          <p:nvPr/>
        </p:nvPicPr>
        <p:blipFill>
          <a:blip r:embed="rId20" cstate="hq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3"/>
            <a:ext cx="1083950" cy="662401"/>
          </a:xfrm>
          <a:prstGeom prst="rect">
            <a:avLst/>
          </a:prstGeom>
          <a:effectLst/>
        </p:spPr>
      </p:pic>
      <p:pic>
        <p:nvPicPr>
          <p:cNvPr id="87" name="Рисунок 86">
            <a:extLst>
              <a:ext uri="{FF2B5EF4-FFF2-40B4-BE49-F238E27FC236}">
                <a16:creationId xmlns:a16="http://schemas.microsoft.com/office/drawing/2014/main" id="{99D5539F-1868-FA20-8356-61722BB8880D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068" y="4480052"/>
            <a:ext cx="1043416" cy="1132055"/>
          </a:xfrm>
          <a:prstGeom prst="rect">
            <a:avLst/>
          </a:prstGeom>
          <a:effectLst/>
        </p:spPr>
      </p:pic>
      <p:pic>
        <p:nvPicPr>
          <p:cNvPr id="88" name="Рисунок 87">
            <a:extLst>
              <a:ext uri="{FF2B5EF4-FFF2-40B4-BE49-F238E27FC236}">
                <a16:creationId xmlns:a16="http://schemas.microsoft.com/office/drawing/2014/main" id="{25E0FCA9-FE3E-9218-B574-BAF8052AF945}"/>
              </a:ext>
            </a:extLst>
          </p:cNvPr>
          <p:cNvPicPr>
            <a:picLocks noChangeAspect="1"/>
          </p:cNvPicPr>
          <p:nvPr/>
        </p:nvPicPr>
        <p:blipFill>
          <a:blip r:embed="rId23" cstate="hq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93301" y="5769477"/>
            <a:ext cx="1012101" cy="1012101"/>
          </a:xfrm>
          <a:prstGeom prst="rect">
            <a:avLst/>
          </a:prstGeom>
          <a:effectLst/>
        </p:spPr>
      </p:pic>
      <p:pic>
        <p:nvPicPr>
          <p:cNvPr id="89" name="Рисунок 88">
            <a:extLst>
              <a:ext uri="{FF2B5EF4-FFF2-40B4-BE49-F238E27FC236}">
                <a16:creationId xmlns:a16="http://schemas.microsoft.com/office/drawing/2014/main" id="{8F6B6369-37C6-F8CB-281E-7E48E70E925D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hq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1" y="5737543"/>
            <a:ext cx="1249145" cy="988107"/>
          </a:xfrm>
          <a:prstGeom prst="rect">
            <a:avLst/>
          </a:prstGeom>
          <a:effectLst/>
        </p:spPr>
      </p:pic>
      <p:pic>
        <p:nvPicPr>
          <p:cNvPr id="90" name="Рисунок 89">
            <a:extLst>
              <a:ext uri="{FF2B5EF4-FFF2-40B4-BE49-F238E27FC236}">
                <a16:creationId xmlns:a16="http://schemas.microsoft.com/office/drawing/2014/main" id="{34EC5E88-64EB-6F68-1CE9-270E3CAF2D24}"/>
              </a:ext>
            </a:extLst>
          </p:cNvPr>
          <p:cNvPicPr>
            <a:picLocks noChangeAspect="1"/>
          </p:cNvPicPr>
          <p:nvPr/>
        </p:nvPicPr>
        <p:blipFill>
          <a:blip r:embed="rId27" cstate="hq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81413" y="5732273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91" name="Picture 10">
            <a:extLst>
              <a:ext uri="{FF2B5EF4-FFF2-40B4-BE49-F238E27FC236}">
                <a16:creationId xmlns:a16="http://schemas.microsoft.com/office/drawing/2014/main" id="{F1371FE3-EECF-3801-5309-2B5F3F7B16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hq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21790" y="4406875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" name="Рисунок 91">
            <a:extLst>
              <a:ext uri="{FF2B5EF4-FFF2-40B4-BE49-F238E27FC236}">
                <a16:creationId xmlns:a16="http://schemas.microsoft.com/office/drawing/2014/main" id="{CD368128-CF49-4EF2-8E40-4E5A94F2D8B8}"/>
              </a:ext>
            </a:extLst>
          </p:cNvPr>
          <p:cNvPicPr>
            <a:picLocks noChangeAspect="1"/>
          </p:cNvPicPr>
          <p:nvPr/>
        </p:nvPicPr>
        <p:blipFill>
          <a:blip r:embed="rId31" cstate="hq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rightnessContrast bright="-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3301" y="4356596"/>
            <a:ext cx="1217929" cy="1233224"/>
          </a:xfrm>
          <a:prstGeom prst="rect">
            <a:avLst/>
          </a:prstGeom>
          <a:effectLst/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B0FC1E2D-72BA-5716-8E9C-511D3993BB73}"/>
              </a:ext>
            </a:extLst>
          </p:cNvPr>
          <p:cNvPicPr>
            <a:picLocks noChangeAspect="1"/>
          </p:cNvPicPr>
          <p:nvPr/>
        </p:nvPicPr>
        <p:blipFill>
          <a:blip r:embed="rId34">
            <a:alphaModFix amt="2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575627" y="1488122"/>
            <a:ext cx="2955486" cy="2955486"/>
          </a:xfrm>
          <a:prstGeom prst="rect">
            <a:avLst/>
          </a:prstGeom>
          <a:effectLst/>
        </p:spPr>
      </p:pic>
      <p:pic>
        <p:nvPicPr>
          <p:cNvPr id="103" name="Рисунок 102">
            <a:extLst>
              <a:ext uri="{FF2B5EF4-FFF2-40B4-BE49-F238E27FC236}">
                <a16:creationId xmlns:a16="http://schemas.microsoft.com/office/drawing/2014/main" id="{6DEBA899-B925-44EF-A7C4-31A36CCC1FA3}"/>
              </a:ext>
            </a:extLst>
          </p:cNvPr>
          <p:cNvPicPr>
            <a:picLocks noChangeAspect="1"/>
          </p:cNvPicPr>
          <p:nvPr/>
        </p:nvPicPr>
        <p:blipFill rotWithShape="1">
          <a:blip r:embed="rId3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" b="-4589"/>
          <a:stretch/>
        </p:blipFill>
        <p:spPr>
          <a:xfrm>
            <a:off x="3215590" y="4429181"/>
            <a:ext cx="1099772" cy="1140123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A44AFABC-87D4-4B03-A2CD-759B9A591F1E}"/>
              </a:ext>
            </a:extLst>
          </p:cNvPr>
          <p:cNvPicPr>
            <a:picLocks noChangeAspect="1"/>
          </p:cNvPicPr>
          <p:nvPr/>
        </p:nvPicPr>
        <p:blipFill>
          <a:blip r:embed="rId36" cstate="hqprint">
            <a:alphaModFix amt="29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00446" y="1882136"/>
            <a:ext cx="2579694" cy="2579694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61FEC16A-D034-40C8-B7F6-AC88EE5B86FA}"/>
              </a:ext>
            </a:extLst>
          </p:cNvPr>
          <p:cNvPicPr>
            <a:picLocks noChangeAspect="1"/>
          </p:cNvPicPr>
          <p:nvPr/>
        </p:nvPicPr>
        <p:blipFill>
          <a:blip r:embed="rId37" cstate="hqprint">
            <a:alphaModFix amt="3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85907" y="1769739"/>
            <a:ext cx="1674566" cy="1674566"/>
          </a:xfrm>
          <a:prstGeom prst="rect">
            <a:avLst/>
          </a:prstGeom>
        </p:spPr>
      </p:pic>
      <p:pic>
        <p:nvPicPr>
          <p:cNvPr id="105" name="Picture 10">
            <a:extLst>
              <a:ext uri="{FF2B5EF4-FFF2-40B4-BE49-F238E27FC236}">
                <a16:creationId xmlns:a16="http://schemas.microsoft.com/office/drawing/2014/main" id="{084ADCDF-DBDE-44D6-9F16-C0219B56C5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4732548" y="4405352"/>
            <a:ext cx="1195348" cy="1195348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6" name="Рисунок 105">
            <a:extLst>
              <a:ext uri="{FF2B5EF4-FFF2-40B4-BE49-F238E27FC236}">
                <a16:creationId xmlns:a16="http://schemas.microsoft.com/office/drawing/2014/main" id="{A724BFF4-CE2C-42A3-A9E5-192F842A02DB}"/>
              </a:ext>
            </a:extLst>
          </p:cNvPr>
          <p:cNvPicPr>
            <a:picLocks noChangeAspect="1"/>
          </p:cNvPicPr>
          <p:nvPr/>
        </p:nvPicPr>
        <p:blipFill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17757" y="4519036"/>
            <a:ext cx="982196" cy="982196"/>
          </a:xfrm>
          <a:prstGeom prst="rect">
            <a:avLst/>
          </a:prstGeom>
          <a:effectLst/>
        </p:spPr>
      </p:pic>
      <p:pic>
        <p:nvPicPr>
          <p:cNvPr id="107" name="Рисунок 106">
            <a:extLst>
              <a:ext uri="{FF2B5EF4-FFF2-40B4-BE49-F238E27FC236}">
                <a16:creationId xmlns:a16="http://schemas.microsoft.com/office/drawing/2014/main" id="{B92953C9-D753-4391-8B5F-D61DADE0B1B2}"/>
              </a:ext>
            </a:extLst>
          </p:cNvPr>
          <p:cNvPicPr>
            <a:picLocks noChangeAspect="1"/>
          </p:cNvPicPr>
          <p:nvPr/>
        </p:nvPicPr>
        <p:blipFill>
          <a:blip r:embed="rId4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0" r="620"/>
          <a:stretch/>
        </p:blipFill>
        <p:spPr>
          <a:xfrm>
            <a:off x="8298096" y="4363384"/>
            <a:ext cx="1217929" cy="1233224"/>
          </a:xfrm>
          <a:prstGeom prst="rect">
            <a:avLst/>
          </a:prstGeom>
          <a:effectLst/>
        </p:spPr>
      </p:pic>
      <p:pic>
        <p:nvPicPr>
          <p:cNvPr id="108" name="Рисунок 107">
            <a:extLst>
              <a:ext uri="{FF2B5EF4-FFF2-40B4-BE49-F238E27FC236}">
                <a16:creationId xmlns:a16="http://schemas.microsoft.com/office/drawing/2014/main" id="{1AFB369B-7214-4F23-B8A8-BB331410720C}"/>
              </a:ext>
            </a:extLst>
          </p:cNvPr>
          <p:cNvPicPr>
            <a:picLocks noChangeAspect="1"/>
          </p:cNvPicPr>
          <p:nvPr/>
        </p:nvPicPr>
        <p:blipFill rotWithShape="1">
          <a:blip r:embed="rId4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87" b="-3200"/>
          <a:stretch/>
        </p:blipFill>
        <p:spPr>
          <a:xfrm>
            <a:off x="10060234" y="4467266"/>
            <a:ext cx="1043416" cy="1132055"/>
          </a:xfrm>
          <a:prstGeom prst="rect">
            <a:avLst/>
          </a:prstGeom>
          <a:effectLst/>
        </p:spPr>
      </p:pic>
      <p:pic>
        <p:nvPicPr>
          <p:cNvPr id="109" name="Рисунок 108">
            <a:extLst>
              <a:ext uri="{FF2B5EF4-FFF2-40B4-BE49-F238E27FC236}">
                <a16:creationId xmlns:a16="http://schemas.microsoft.com/office/drawing/2014/main" id="{764CAB8B-8CBC-4D11-9BC9-E7DD36AA66A5}"/>
              </a:ext>
            </a:extLst>
          </p:cNvPr>
          <p:cNvPicPr>
            <a:picLocks noChangeAspect="1"/>
          </p:cNvPicPr>
          <p:nvPr/>
        </p:nvPicPr>
        <p:blipFill>
          <a:blip r:embed="rId4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0" b="1550"/>
          <a:stretch/>
        </p:blipFill>
        <p:spPr>
          <a:xfrm>
            <a:off x="3066973" y="5737451"/>
            <a:ext cx="1154255" cy="1046445"/>
          </a:xfrm>
          <a:prstGeom prst="rect">
            <a:avLst/>
          </a:prstGeom>
          <a:effectLst>
            <a:outerShdw blurRad="50800" dist="38100" dir="13500000" algn="br" rotWithShape="0">
              <a:prstClr val="black">
                <a:alpha val="40000"/>
              </a:prstClr>
            </a:outerShdw>
          </a:effectLst>
        </p:spPr>
      </p:pic>
      <p:pic>
        <p:nvPicPr>
          <p:cNvPr id="110" name="Рисунок 109">
            <a:extLst>
              <a:ext uri="{FF2B5EF4-FFF2-40B4-BE49-F238E27FC236}">
                <a16:creationId xmlns:a16="http://schemas.microsoft.com/office/drawing/2014/main" id="{3DEF3107-2A8A-4F5C-9657-FF71B249354B}"/>
              </a:ext>
            </a:extLst>
          </p:cNvPr>
          <p:cNvPicPr>
            <a:picLocks noChangeAspect="1"/>
          </p:cNvPicPr>
          <p:nvPr/>
        </p:nvPicPr>
        <p:blipFill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40787" y="5766077"/>
            <a:ext cx="985144" cy="985144"/>
          </a:xfrm>
          <a:prstGeom prst="rect">
            <a:avLst/>
          </a:prstGeom>
          <a:effectLst/>
        </p:spPr>
      </p:pic>
      <p:pic>
        <p:nvPicPr>
          <p:cNvPr id="111" name="Рисунок 110">
            <a:extLst>
              <a:ext uri="{FF2B5EF4-FFF2-40B4-BE49-F238E27FC236}">
                <a16:creationId xmlns:a16="http://schemas.microsoft.com/office/drawing/2014/main" id="{B9C7070D-B872-4D42-A986-A69238F8D9CA}"/>
              </a:ext>
            </a:extLst>
          </p:cNvPr>
          <p:cNvPicPr>
            <a:picLocks noChangeAspect="1"/>
          </p:cNvPicPr>
          <p:nvPr/>
        </p:nvPicPr>
        <p:blipFill>
          <a:blip r:embed="rId4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45" b="19445"/>
          <a:stretch/>
        </p:blipFill>
        <p:spPr>
          <a:xfrm>
            <a:off x="6537568" y="5888132"/>
            <a:ext cx="1083950" cy="662401"/>
          </a:xfrm>
          <a:prstGeom prst="rect">
            <a:avLst/>
          </a:prstGeom>
          <a:effectLst/>
        </p:spPr>
      </p:pic>
      <p:pic>
        <p:nvPicPr>
          <p:cNvPr id="112" name="Рисунок 111">
            <a:extLst>
              <a:ext uri="{FF2B5EF4-FFF2-40B4-BE49-F238E27FC236}">
                <a16:creationId xmlns:a16="http://schemas.microsoft.com/office/drawing/2014/main" id="{960D1C18-5834-404D-BE39-865B5E1C14BB}"/>
              </a:ext>
            </a:extLst>
          </p:cNvPr>
          <p:cNvPicPr>
            <a:picLocks noChangeAspect="1"/>
          </p:cNvPicPr>
          <p:nvPr/>
        </p:nvPicPr>
        <p:blipFill>
          <a:blip r:embed="rId4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278861" y="5772647"/>
            <a:ext cx="1012101" cy="1012101"/>
          </a:xfrm>
          <a:prstGeom prst="rect">
            <a:avLst/>
          </a:prstGeom>
          <a:effectLst/>
        </p:spPr>
      </p:pic>
      <p:pic>
        <p:nvPicPr>
          <p:cNvPr id="114" name="Рисунок 113">
            <a:extLst>
              <a:ext uri="{FF2B5EF4-FFF2-40B4-BE49-F238E27FC236}">
                <a16:creationId xmlns:a16="http://schemas.microsoft.com/office/drawing/2014/main" id="{C772DCAE-69FC-49C3-909E-D1317C827F88}"/>
              </a:ext>
            </a:extLst>
          </p:cNvPr>
          <p:cNvPicPr>
            <a:picLocks noChangeAspect="1"/>
          </p:cNvPicPr>
          <p:nvPr/>
        </p:nvPicPr>
        <p:blipFill rotWithShape="1">
          <a:blip r:embed="rId4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146" r="-15272"/>
          <a:stretch/>
        </p:blipFill>
        <p:spPr>
          <a:xfrm>
            <a:off x="9949570" y="5744894"/>
            <a:ext cx="1249145" cy="988107"/>
          </a:xfrm>
          <a:prstGeom prst="rect">
            <a:avLst/>
          </a:prstGeom>
          <a:effectLst/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2856C5A-B92D-4528-8889-5C55A5FE4F8D}"/>
              </a:ext>
            </a:extLst>
          </p:cNvPr>
          <p:cNvPicPr>
            <a:picLocks noChangeAspect="1"/>
          </p:cNvPicPr>
          <p:nvPr/>
        </p:nvPicPr>
        <p:blipFill>
          <a:blip r:embed="rId4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6737" y="935622"/>
            <a:ext cx="2434874" cy="2581175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A12D657F-3636-4227-B855-380B997233DC}"/>
              </a:ext>
            </a:extLst>
          </p:cNvPr>
          <p:cNvPicPr>
            <a:picLocks noChangeAspect="1"/>
          </p:cNvPicPr>
          <p:nvPr/>
        </p:nvPicPr>
        <p:blipFill>
          <a:blip r:embed="rId4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3162"/>
            <a:ext cx="802735" cy="729299"/>
          </a:xfrm>
          <a:prstGeom prst="rect">
            <a:avLst/>
          </a:prstGeom>
        </p:spPr>
      </p:pic>
      <p:pic>
        <p:nvPicPr>
          <p:cNvPr id="115" name="Picture 114" descr="image.png"/>
          <p:cNvPicPr>
            <a:picLocks noChangeAspect="1"/>
          </p:cNvPicPr>
          <p:nvPr/>
        </p:nvPicPr>
        <p:blipFill>
          <a:blip r:embed="rId49"/>
          <a:stretch>
            <a:fillRect/>
          </a:stretch>
        </p:blipFill>
        <p:spPr>
          <a:xfrm>
            <a:off x="68515" y="4217873"/>
            <a:ext cx="1790700" cy="2543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451376"/>
      </p:ext>
    </p:extLst>
  </p:cSld>
  <p:clrMapOvr>
    <a:masterClrMapping/>
  </p:clrMapOvr>
  <mc:AlternateContent xmlns:mc="http://schemas.openxmlformats.org/markup-compatibility/2006">
    <mc:Choice xmlns="" xmlns:p159="http://schemas.microsoft.com/office/powerpoint/2015/09/main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8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3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9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1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9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2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9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0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8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8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8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9"/>
                  </p:tgtEl>
                </p:cond>
              </p:nextCondLst>
            </p:seq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42</TotalTime>
  <Words>0</Words>
  <Application>Microsoft Office PowerPoint</Application>
  <PresentationFormat>Широкоэкранный</PresentationFormat>
  <Paragraphs>0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Олександра Кириченко</dc:creator>
  <cp:lastModifiedBy>Марианна</cp:lastModifiedBy>
  <cp:revision>7</cp:revision>
  <dcterms:created xsi:type="dcterms:W3CDTF">2024-08-11T09:55:40Z</dcterms:created>
  <dcterms:modified xsi:type="dcterms:W3CDTF">2024-08-15T13:05:36Z</dcterms:modified>
</cp:coreProperties>
</file>