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055" autoAdjust="0"/>
    <p:restoredTop sz="94660"/>
  </p:normalViewPr>
  <p:slideViewPr>
    <p:cSldViewPr snapToGrid="0">
      <p:cViewPr>
        <p:scale>
          <a:sx n="50" d="100"/>
          <a:sy n="50" d="100"/>
        </p:scale>
        <p:origin x="2622" y="12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93A450-F2BC-4516-B8C4-7521E33FB1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23F0599-1EA9-4B15-B618-1E08A9D8E0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A109E3-6D00-4AEE-9DB0-76F83963D5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19F77-D754-4DD4-A783-2D6234771301}" type="datetimeFigureOut">
              <a:rPr lang="ru-UA" smtClean="0"/>
              <a:t>06.01.2025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C7BC53D-1916-4DBF-8A92-4947EAF2B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FCB8C64-DB9D-4610-88DD-4DE594FA18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45C9E-0234-47DB-83A7-C4F55B0654A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538973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352106-E0DA-45CA-B4BC-04DC159CB3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E8A39E7-DD41-4F61-B206-65BEF62794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B3C4ED0-925A-4F4A-8083-49A02DFD8C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19F77-D754-4DD4-A783-2D6234771301}" type="datetimeFigureOut">
              <a:rPr lang="ru-UA" smtClean="0"/>
              <a:t>06.01.2025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DD1F184-7A7C-423C-8CFA-58EE46830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FBD0904-E407-44D1-AE4E-D84895DC6C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45C9E-0234-47DB-83A7-C4F55B0654A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696697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9C9666E-BD45-4F84-989F-F167AB6B4A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63270AF-ECF8-4BDD-8911-27A3B72495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AD2A06C-B847-4947-BE27-AE7C7A2E40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19F77-D754-4DD4-A783-2D6234771301}" type="datetimeFigureOut">
              <a:rPr lang="ru-UA" smtClean="0"/>
              <a:t>06.01.2025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A2CA1B3-9C26-49CD-B730-0D632F330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75C6635-AFD0-483A-A72A-E25B150C9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45C9E-0234-47DB-83A7-C4F55B0654A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908763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F040CE-1149-4B79-99D5-2425D48D58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489AB39-0B9C-4DAE-9AC6-E60C224829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5C5E5BE-2849-4612-99D4-BE52901252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19F77-D754-4DD4-A783-2D6234771301}" type="datetimeFigureOut">
              <a:rPr lang="ru-UA" smtClean="0"/>
              <a:t>06.01.2025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26B6C06-D146-4AB8-828B-2374210EE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3AEB1A9-A4D7-46D2-A88E-1E33829DC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45C9E-0234-47DB-83A7-C4F55B0654A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832835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56B534-16DA-4F9C-B607-BABBB117BD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F9100A3-F7A4-47C8-9CE5-6010157359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09D30E9-9DDD-4AC5-943C-5C9048C31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19F77-D754-4DD4-A783-2D6234771301}" type="datetimeFigureOut">
              <a:rPr lang="ru-UA" smtClean="0"/>
              <a:t>06.01.2025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154724B-5E07-4821-9184-0146A620E9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F973942-20B1-46B7-A500-1C40D9022B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45C9E-0234-47DB-83A7-C4F55B0654A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791001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349380-2CD5-4368-884D-EABD28360D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3788B31-A67C-48FC-ADD2-160548A2D7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7F324C4-E798-4DC2-961C-B318256E1D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CC2A0C6-3FF8-469E-B570-D40E4E3F6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19F77-D754-4DD4-A783-2D6234771301}" type="datetimeFigureOut">
              <a:rPr lang="ru-UA" smtClean="0"/>
              <a:t>06.01.2025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A789F6D-8DE9-4844-B678-87DF946CE8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478F9DC-CE41-4AB3-A75F-EB99F5016E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45C9E-0234-47DB-83A7-C4F55B0654A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051524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3D9439-0709-425F-8E37-C73B2C24F1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C86F84E-2375-49C3-8C7E-5BAE6DDF75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8B6314-AD17-4A05-8FC4-7C66E62FB7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D03D854-68DE-4624-95C3-5CAA4A9A7B6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FCC333B-DA79-4498-9DDE-329D8D478C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660CD27-3AA0-42A5-8E0C-E64FE971C2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19F77-D754-4DD4-A783-2D6234771301}" type="datetimeFigureOut">
              <a:rPr lang="ru-UA" smtClean="0"/>
              <a:t>06.01.2025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82FB290-B1DA-4A75-A059-48A6B4EB58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84AE77A-F29F-4BCF-8820-D3ECCC7CD6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45C9E-0234-47DB-83A7-C4F55B0654A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781260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190483-0EA2-46A0-9E2F-DDA9B3A8AF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1E12D71-D70F-4965-8A4F-64FF7E79A7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19F77-D754-4DD4-A783-2D6234771301}" type="datetimeFigureOut">
              <a:rPr lang="ru-UA" smtClean="0"/>
              <a:t>06.01.2025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566DBBE-BE10-4AC9-9032-21029A9F4A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418FC09-1623-4AD4-9014-6189E21E76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45C9E-0234-47DB-83A7-C4F55B0654A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071445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D1F67F4-3922-4F48-90C7-DDD5B44980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19F77-D754-4DD4-A783-2D6234771301}" type="datetimeFigureOut">
              <a:rPr lang="ru-UA" smtClean="0"/>
              <a:t>06.01.2025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36BD79C-D5CB-40F6-99E0-ED601B7081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DC803B0-82C1-4C1B-AA81-E56524332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45C9E-0234-47DB-83A7-C4F55B0654A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784902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A1A403-5111-4431-B99A-200096F81E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484AA46-0F33-4EDC-8D85-708B73557D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9A5DA75-1629-4A1B-8430-2B49ADF36E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182C5AC-71C2-4B8F-B9A8-58E0A76762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19F77-D754-4DD4-A783-2D6234771301}" type="datetimeFigureOut">
              <a:rPr lang="ru-UA" smtClean="0"/>
              <a:t>06.01.2025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A3D5B9-4970-4893-AE4F-97F2BA4A9D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EBAFDBF-1107-4E5E-8ACC-B04BD5F1C0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45C9E-0234-47DB-83A7-C4F55B0654A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75045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E5975A-BE8F-4AC3-9F12-E88EF6F0D6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3D0D448-CAD2-496D-8B1C-124CE4D354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4FEAB6C-4C5F-40A0-AB61-1E62323FDD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C5400B4-3326-48D1-8A10-1BB3B8F823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19F77-D754-4DD4-A783-2D6234771301}" type="datetimeFigureOut">
              <a:rPr lang="ru-UA" smtClean="0"/>
              <a:t>06.01.2025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AA75314-B091-4301-AB91-A1E7F7A295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AD93FF5-7F49-4A7D-8DF5-35B4BD85C2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45C9E-0234-47DB-83A7-C4F55B0654A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193089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376A5F-627A-4EFC-B36A-7D9650F3B9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4164496-F858-4456-A4DF-306DD7C679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9525F5A-E3FE-46B5-A57C-775B2DB2B49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219F77-D754-4DD4-A783-2D6234771301}" type="datetimeFigureOut">
              <a:rPr lang="ru-UA" smtClean="0"/>
              <a:t>06.01.2025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D90C5D4-B15F-40C0-A532-A34C798080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03FF11-F0B3-41D5-9A54-340F26A5AB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345C9E-0234-47DB-83A7-C4F55B0654A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598423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F160CE3-C9DF-4AFE-8C47-8BBF12EB1D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58" name="подарок Рисунок 21">
            <a:extLst>
              <a:ext uri="{FF2B5EF4-FFF2-40B4-BE49-F238E27FC236}">
                <a16:creationId xmlns:a16="http://schemas.microsoft.com/office/drawing/2014/main" id="{C2073EA5-00C2-4035-90AD-DC6A7636AEA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275697" y="5869829"/>
            <a:ext cx="700805" cy="758051"/>
          </a:xfrm>
          <a:prstGeom prst="rect">
            <a:avLst/>
          </a:prstGeom>
        </p:spPr>
      </p:pic>
      <p:grpSp>
        <p:nvGrpSpPr>
          <p:cNvPr id="61" name="Группа 60">
            <a:extLst>
              <a:ext uri="{FF2B5EF4-FFF2-40B4-BE49-F238E27FC236}">
                <a16:creationId xmlns:a16="http://schemas.microsoft.com/office/drawing/2014/main" id="{BDB2BB96-3AC4-3BF2-D0D9-803485B96638}"/>
              </a:ext>
            </a:extLst>
          </p:cNvPr>
          <p:cNvGrpSpPr/>
          <p:nvPr/>
        </p:nvGrpSpPr>
        <p:grpSpPr>
          <a:xfrm>
            <a:off x="232610" y="384040"/>
            <a:ext cx="6531679" cy="1268078"/>
            <a:chOff x="232610" y="384040"/>
            <a:chExt cx="6531679" cy="1268078"/>
          </a:xfrm>
        </p:grpSpPr>
        <p:sp>
          <p:nvSpPr>
            <p:cNvPr id="22" name="Прямоугольник: скругленные углы 21">
              <a:extLst>
                <a:ext uri="{FF2B5EF4-FFF2-40B4-BE49-F238E27FC236}">
                  <a16:creationId xmlns:a16="http://schemas.microsoft.com/office/drawing/2014/main" id="{9742FF8E-EBA8-4C52-B13F-F530823456DB}"/>
                </a:ext>
              </a:extLst>
            </p:cNvPr>
            <p:cNvSpPr/>
            <p:nvPr/>
          </p:nvSpPr>
          <p:spPr>
            <a:xfrm>
              <a:off x="2204467" y="669112"/>
              <a:ext cx="4559822" cy="780390"/>
            </a:xfrm>
            <a:prstGeom prst="roundRect">
              <a:avLst/>
            </a:prstGeom>
            <a:solidFill>
              <a:schemeClr val="bg1">
                <a:alpha val="85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6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Завтра у зоопарку свято</a:t>
              </a:r>
              <a:endParaRPr lang="ru-UA" sz="2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31" name="Прямая соединительная линия 30">
              <a:extLst>
                <a:ext uri="{FF2B5EF4-FFF2-40B4-BE49-F238E27FC236}">
                  <a16:creationId xmlns:a16="http://schemas.microsoft.com/office/drawing/2014/main" id="{25C126A8-E053-4911-BEA4-6ABA29AFD3B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12466" y="1039589"/>
              <a:ext cx="492002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90075EB9-0FD2-4373-978B-ABEBF499B39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6208" y="384040"/>
              <a:ext cx="1481456" cy="1268078"/>
            </a:xfrm>
            <a:prstGeom prst="rect">
              <a:avLst/>
            </a:prstGeom>
          </p:spPr>
        </p:pic>
        <p:pic>
          <p:nvPicPr>
            <p:cNvPr id="6" name="Рисунок 5" descr="Изображение выглядит как Торт на день рождения, мультфильм, графическая вставка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8CFED53D-80E7-7B9D-1BC7-0FE1FB6E777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194" y="469944"/>
              <a:ext cx="1139289" cy="1139289"/>
            </a:xfrm>
            <a:prstGeom prst="rect">
              <a:avLst/>
            </a:prstGeom>
          </p:spPr>
        </p:pic>
        <p:pic>
          <p:nvPicPr>
            <p:cNvPr id="4" name="Рисунок 3" descr="Изображение выглядит как сердце, искусство, зарисовка, Сирень&#10;&#10;Автоматически созданное описание">
              <a:extLst>
                <a:ext uri="{FF2B5EF4-FFF2-40B4-BE49-F238E27FC236}">
                  <a16:creationId xmlns:a16="http://schemas.microsoft.com/office/drawing/2014/main" id="{2FEE72E7-AB14-9917-FE3D-02BBEDF1F76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200914">
              <a:off x="1020404" y="570558"/>
              <a:ext cx="693512" cy="693512"/>
            </a:xfrm>
            <a:prstGeom prst="rect">
              <a:avLst/>
            </a:prstGeom>
          </p:spPr>
        </p:pic>
        <p:pic>
          <p:nvPicPr>
            <p:cNvPr id="8" name="Рисунок 7" descr="Изображение выглядит как сердце, искусство, зарисовка, Сирень&#10;&#10;Автоматически созданное описание">
              <a:extLst>
                <a:ext uri="{FF2B5EF4-FFF2-40B4-BE49-F238E27FC236}">
                  <a16:creationId xmlns:a16="http://schemas.microsoft.com/office/drawing/2014/main" id="{FAF374BB-E3D6-F8E7-0CFC-B0124CA7BD8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153977">
              <a:off x="232610" y="495406"/>
              <a:ext cx="693512" cy="693512"/>
            </a:xfrm>
            <a:prstGeom prst="rect">
              <a:avLst/>
            </a:prstGeom>
          </p:spPr>
        </p:pic>
      </p:grpSp>
      <p:grpSp>
        <p:nvGrpSpPr>
          <p:cNvPr id="62" name="Группа 61">
            <a:extLst>
              <a:ext uri="{FF2B5EF4-FFF2-40B4-BE49-F238E27FC236}">
                <a16:creationId xmlns:a16="http://schemas.microsoft.com/office/drawing/2014/main" id="{23EE2CEF-3718-6C04-5913-A66BC296A4FC}"/>
              </a:ext>
            </a:extLst>
          </p:cNvPr>
          <p:cNvGrpSpPr/>
          <p:nvPr/>
        </p:nvGrpSpPr>
        <p:grpSpPr>
          <a:xfrm>
            <a:off x="2204467" y="1351780"/>
            <a:ext cx="6500173" cy="1241598"/>
            <a:chOff x="2204467" y="1351780"/>
            <a:chExt cx="6500173" cy="1241598"/>
          </a:xfrm>
        </p:grpSpPr>
        <p:sp>
          <p:nvSpPr>
            <p:cNvPr id="23" name="Прямоугольник: скругленные углы 22">
              <a:extLst>
                <a:ext uri="{FF2B5EF4-FFF2-40B4-BE49-F238E27FC236}">
                  <a16:creationId xmlns:a16="http://schemas.microsoft.com/office/drawing/2014/main" id="{9605A3C8-76F4-4253-A3CC-609F493D29B4}"/>
                </a:ext>
              </a:extLst>
            </p:cNvPr>
            <p:cNvSpPr/>
            <p:nvPr/>
          </p:nvSpPr>
          <p:spPr>
            <a:xfrm>
              <a:off x="2204467" y="1614754"/>
              <a:ext cx="4559822" cy="780390"/>
            </a:xfrm>
            <a:prstGeom prst="roundRect">
              <a:avLst/>
            </a:prstGeom>
            <a:solidFill>
              <a:schemeClr val="bg1">
                <a:alpha val="85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Зайці</a:t>
              </a:r>
              <a:r>
                <a:rPr kumimoji="0" lang="ru-RU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, </a:t>
              </a:r>
              <a:r>
                <a:rPr kumimoji="0" lang="ru-RU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кози</a:t>
              </a:r>
              <a:r>
                <a:rPr kumimoji="0" lang="ru-RU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, </a:t>
              </a:r>
              <a:r>
                <a:rPr kumimoji="0" lang="ru-RU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козенята</a:t>
              </a:r>
              <a:endParaRPr kumimoji="0" lang="ru-UA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cxnSp>
          <p:nvCxnSpPr>
            <p:cNvPr id="33" name="Прямая соединительная линия 32">
              <a:extLst>
                <a:ext uri="{FF2B5EF4-FFF2-40B4-BE49-F238E27FC236}">
                  <a16:creationId xmlns:a16="http://schemas.microsoft.com/office/drawing/2014/main" id="{7888407C-F73E-4B1F-B471-747FEF88ACA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765710" y="1978720"/>
              <a:ext cx="474037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39" name="Прямоугольник: скругленные углы 38">
              <a:extLst>
                <a:ext uri="{FF2B5EF4-FFF2-40B4-BE49-F238E27FC236}">
                  <a16:creationId xmlns:a16="http://schemas.microsoft.com/office/drawing/2014/main" id="{F5EE0D77-630C-4C56-AF34-7932D23FC44F}"/>
                </a:ext>
              </a:extLst>
            </p:cNvPr>
            <p:cNvSpPr/>
            <p:nvPr/>
          </p:nvSpPr>
          <p:spPr>
            <a:xfrm>
              <a:off x="7246178" y="1351780"/>
              <a:ext cx="1452877" cy="1241598"/>
            </a:xfrm>
            <a:prstGeom prst="roundRect">
              <a:avLst/>
            </a:prstGeom>
            <a:solidFill>
              <a:schemeClr val="bg1">
                <a:alpha val="85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2" name="Рисунок 51">
              <a:extLst>
                <a:ext uri="{FF2B5EF4-FFF2-40B4-BE49-F238E27FC236}">
                  <a16:creationId xmlns:a16="http://schemas.microsoft.com/office/drawing/2014/main" id="{74A14AD1-05E3-4432-AE42-B7600E8702A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290770" y="1804366"/>
              <a:ext cx="736354" cy="736354"/>
            </a:xfrm>
            <a:prstGeom prst="rect">
              <a:avLst/>
            </a:prstGeom>
          </p:spPr>
        </p:pic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FAF706BB-1CA9-453A-8575-F8F98D51FA7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4134" y="1364467"/>
              <a:ext cx="776335" cy="776335"/>
            </a:xfrm>
            <a:prstGeom prst="rect">
              <a:avLst/>
            </a:prstGeom>
            <a:effectLst>
              <a:glow rad="25400">
                <a:schemeClr val="bg1"/>
              </a:glow>
            </a:effectLst>
          </p:spPr>
        </p:pic>
        <p:pic>
          <p:nvPicPr>
            <p:cNvPr id="10" name="Рисунок 9" descr="Изображение выглядит как графическая вставка, зарисовка, млекопитающее, рисунок&#10;&#10;Автоматически созданное описание">
              <a:extLst>
                <a:ext uri="{FF2B5EF4-FFF2-40B4-BE49-F238E27FC236}">
                  <a16:creationId xmlns:a16="http://schemas.microsoft.com/office/drawing/2014/main" id="{5F0ADA28-8D9F-D4EA-D188-D34EB70B46D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96298" y="1907879"/>
              <a:ext cx="608342" cy="608342"/>
            </a:xfrm>
            <a:prstGeom prst="rect">
              <a:avLst/>
            </a:prstGeom>
          </p:spPr>
        </p:pic>
      </p:grpSp>
      <p:grpSp>
        <p:nvGrpSpPr>
          <p:cNvPr id="63" name="Группа 62">
            <a:extLst>
              <a:ext uri="{FF2B5EF4-FFF2-40B4-BE49-F238E27FC236}">
                <a16:creationId xmlns:a16="http://schemas.microsoft.com/office/drawing/2014/main" id="{F374EA89-43C2-9DEA-712A-68F327186339}"/>
              </a:ext>
            </a:extLst>
          </p:cNvPr>
          <p:cNvGrpSpPr/>
          <p:nvPr/>
        </p:nvGrpSpPr>
        <p:grpSpPr>
          <a:xfrm>
            <a:off x="225828" y="2307667"/>
            <a:ext cx="6538461" cy="1241598"/>
            <a:chOff x="225828" y="2307667"/>
            <a:chExt cx="6538461" cy="1241598"/>
          </a:xfrm>
        </p:grpSpPr>
        <p:sp>
          <p:nvSpPr>
            <p:cNvPr id="24" name="Прямоугольник: скругленные углы 23">
              <a:extLst>
                <a:ext uri="{FF2B5EF4-FFF2-40B4-BE49-F238E27FC236}">
                  <a16:creationId xmlns:a16="http://schemas.microsoft.com/office/drawing/2014/main" id="{BB0A7503-F520-477A-ACDF-BD7AE696F830}"/>
                </a:ext>
              </a:extLst>
            </p:cNvPr>
            <p:cNvSpPr/>
            <p:nvPr/>
          </p:nvSpPr>
          <p:spPr>
            <a:xfrm>
              <a:off x="2204467" y="2559507"/>
              <a:ext cx="4559822" cy="780390"/>
            </a:xfrm>
            <a:prstGeom prst="roundRect">
              <a:avLst/>
            </a:prstGeom>
            <a:solidFill>
              <a:schemeClr val="bg1">
                <a:alpha val="85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Зубри, </a:t>
              </a:r>
              <a:r>
                <a:rPr kumimoji="0" lang="ru-RU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зебри</a:t>
              </a:r>
              <a:r>
                <a:rPr kumimoji="0" lang="ru-RU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, </a:t>
              </a:r>
              <a:r>
                <a:rPr kumimoji="0" lang="ru-RU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дикобрази</a:t>
              </a:r>
              <a:endParaRPr kumimoji="0" lang="ru-UA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cxnSp>
          <p:nvCxnSpPr>
            <p:cNvPr id="34" name="Прямая соединительная линия 33">
              <a:extLst>
                <a:ext uri="{FF2B5EF4-FFF2-40B4-BE49-F238E27FC236}">
                  <a16:creationId xmlns:a16="http://schemas.microsoft.com/office/drawing/2014/main" id="{A13CF6FD-B2A0-4FB8-8539-F6EF0D31D642}"/>
                </a:ext>
              </a:extLst>
            </p:cNvPr>
            <p:cNvCxnSpPr>
              <a:cxnSpLocks/>
              <a:stCxn id="24" idx="1"/>
            </p:cNvCxnSpPr>
            <p:nvPr/>
          </p:nvCxnSpPr>
          <p:spPr>
            <a:xfrm flipH="1">
              <a:off x="1715403" y="2949702"/>
              <a:ext cx="489064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40" name="Прямоугольник: скругленные углы 39">
              <a:extLst>
                <a:ext uri="{FF2B5EF4-FFF2-40B4-BE49-F238E27FC236}">
                  <a16:creationId xmlns:a16="http://schemas.microsoft.com/office/drawing/2014/main" id="{57BAD6CE-D0B7-405F-9348-F12E7FF6124F}"/>
                </a:ext>
              </a:extLst>
            </p:cNvPr>
            <p:cNvSpPr/>
            <p:nvPr/>
          </p:nvSpPr>
          <p:spPr>
            <a:xfrm>
              <a:off x="259589" y="2307667"/>
              <a:ext cx="1452877" cy="1241598"/>
            </a:xfrm>
            <a:prstGeom prst="roundRect">
              <a:avLst/>
            </a:prstGeom>
            <a:solidFill>
              <a:schemeClr val="bg1">
                <a:alpha val="85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9" name="Рисунок 48">
              <a:extLst>
                <a:ext uri="{FF2B5EF4-FFF2-40B4-BE49-F238E27FC236}">
                  <a16:creationId xmlns:a16="http://schemas.microsoft.com/office/drawing/2014/main" id="{7802C019-A679-4566-818C-2AC3A614490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89879" y="2307667"/>
              <a:ext cx="711777" cy="717658"/>
            </a:xfrm>
            <a:prstGeom prst="rect">
              <a:avLst/>
            </a:prstGeom>
            <a:effectLst>
              <a:glow rad="25400">
                <a:schemeClr val="bg1"/>
              </a:glow>
            </a:effectLst>
          </p:spPr>
        </p:pic>
        <p:pic>
          <p:nvPicPr>
            <p:cNvPr id="12" name="Рисунок 11" descr="Изображение выглядит как млекопитающее, зебра, зарисовка, живая природа&#10;&#10;Автоматически созданное описание">
              <a:extLst>
                <a:ext uri="{FF2B5EF4-FFF2-40B4-BE49-F238E27FC236}">
                  <a16:creationId xmlns:a16="http://schemas.microsoft.com/office/drawing/2014/main" id="{0BA05758-7A83-C5FA-B886-CD3983D364A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828" y="2904380"/>
              <a:ext cx="625339" cy="625339"/>
            </a:xfrm>
            <a:prstGeom prst="rect">
              <a:avLst/>
            </a:prstGeom>
          </p:spPr>
        </p:pic>
        <p:pic>
          <p:nvPicPr>
            <p:cNvPr id="14" name="Рисунок 13" descr="Изображение выглядит как млекопитающее&#10;&#10;Автоматически созданное описание">
              <a:extLst>
                <a:ext uri="{FF2B5EF4-FFF2-40B4-BE49-F238E27FC236}">
                  <a16:creationId xmlns:a16="http://schemas.microsoft.com/office/drawing/2014/main" id="{0929542A-1AA8-CA33-80D0-61F1B2D4FD3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1846" y="2885580"/>
              <a:ext cx="625339" cy="625339"/>
            </a:xfrm>
            <a:prstGeom prst="rect">
              <a:avLst/>
            </a:prstGeom>
          </p:spPr>
        </p:pic>
      </p:grpSp>
      <p:grpSp>
        <p:nvGrpSpPr>
          <p:cNvPr id="64" name="Группа 63">
            <a:extLst>
              <a:ext uri="{FF2B5EF4-FFF2-40B4-BE49-F238E27FC236}">
                <a16:creationId xmlns:a16="http://schemas.microsoft.com/office/drawing/2014/main" id="{532D7790-72FA-1BDD-A43C-BB458B14406D}"/>
              </a:ext>
            </a:extLst>
          </p:cNvPr>
          <p:cNvGrpSpPr/>
          <p:nvPr/>
        </p:nvGrpSpPr>
        <p:grpSpPr>
          <a:xfrm>
            <a:off x="2204467" y="3298068"/>
            <a:ext cx="6509023" cy="1244867"/>
            <a:chOff x="2204467" y="3298068"/>
            <a:chExt cx="6509023" cy="1244867"/>
          </a:xfrm>
        </p:grpSpPr>
        <p:sp>
          <p:nvSpPr>
            <p:cNvPr id="25" name="Прямоугольник: скругленные углы 24">
              <a:extLst>
                <a:ext uri="{FF2B5EF4-FFF2-40B4-BE49-F238E27FC236}">
                  <a16:creationId xmlns:a16="http://schemas.microsoft.com/office/drawing/2014/main" id="{6DCDA389-E399-4306-BC8E-EB4130BE922C}"/>
                </a:ext>
              </a:extLst>
            </p:cNvPr>
            <p:cNvSpPr/>
            <p:nvPr/>
          </p:nvSpPr>
          <p:spPr>
            <a:xfrm>
              <a:off x="2204467" y="3531941"/>
              <a:ext cx="4559822" cy="780390"/>
            </a:xfrm>
            <a:prstGeom prst="roundRect">
              <a:avLst/>
            </a:prstGeom>
            <a:solidFill>
              <a:schemeClr val="bg1">
                <a:alpha val="85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6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Зустрічаються</a:t>
              </a:r>
              <a:r>
                <a:rPr lang="ru-RU" sz="26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26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всі</a:t>
              </a:r>
              <a:r>
                <a:rPr lang="ru-RU" sz="26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разом</a:t>
              </a:r>
              <a:endParaRPr lang="ru-UA" sz="2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35" name="Прямая соединительная линия 34">
              <a:extLst>
                <a:ext uri="{FF2B5EF4-FFF2-40B4-BE49-F238E27FC236}">
                  <a16:creationId xmlns:a16="http://schemas.microsoft.com/office/drawing/2014/main" id="{D2A2D6D5-D4CC-4999-8B51-B47A1D89C14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765710" y="3922136"/>
              <a:ext cx="474037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41" name="Прямоугольник: скругленные углы 40">
              <a:extLst>
                <a:ext uri="{FF2B5EF4-FFF2-40B4-BE49-F238E27FC236}">
                  <a16:creationId xmlns:a16="http://schemas.microsoft.com/office/drawing/2014/main" id="{A4DD255A-6CF5-4329-8E9C-5ED156D1BBE6}"/>
                </a:ext>
              </a:extLst>
            </p:cNvPr>
            <p:cNvSpPr/>
            <p:nvPr/>
          </p:nvSpPr>
          <p:spPr>
            <a:xfrm>
              <a:off x="7249642" y="3301337"/>
              <a:ext cx="1452877" cy="1241598"/>
            </a:xfrm>
            <a:prstGeom prst="roundRect">
              <a:avLst/>
            </a:prstGeom>
            <a:solidFill>
              <a:schemeClr val="bg1">
                <a:alpha val="85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8" name="Рисунок 17" descr="Изображение выглядит как млекопитающее, зебра, зарисовка, живая природа&#10;&#10;Автоматически созданное описание">
              <a:extLst>
                <a:ext uri="{FF2B5EF4-FFF2-40B4-BE49-F238E27FC236}">
                  <a16:creationId xmlns:a16="http://schemas.microsoft.com/office/drawing/2014/main" id="{51F7AD8F-0C35-3A62-BF6B-89FA2A86318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59840" y="3903948"/>
              <a:ext cx="625339" cy="625339"/>
            </a:xfrm>
            <a:prstGeom prst="rect">
              <a:avLst/>
            </a:prstGeom>
          </p:spPr>
        </p:pic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E1E06612-AD21-7728-8ADD-E1D61668C54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34027" y="3549265"/>
              <a:ext cx="776335" cy="776335"/>
            </a:xfrm>
            <a:prstGeom prst="rect">
              <a:avLst/>
            </a:prstGeom>
            <a:effectLst>
              <a:glow rad="25400">
                <a:schemeClr val="bg1"/>
              </a:glow>
            </a:effectLst>
          </p:spPr>
        </p:pic>
        <p:pic>
          <p:nvPicPr>
            <p:cNvPr id="29" name="Рисунок 28" descr="Изображение выглядит как графическая вставка, зарисовка, млекопитающее, рисунок&#10;&#10;Автоматически созданное описание">
              <a:extLst>
                <a:ext uri="{FF2B5EF4-FFF2-40B4-BE49-F238E27FC236}">
                  <a16:creationId xmlns:a16="http://schemas.microsoft.com/office/drawing/2014/main" id="{8804D118-A4F0-9F2E-242B-66F0AACB2C3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05148" y="3398148"/>
              <a:ext cx="608342" cy="608342"/>
            </a:xfrm>
            <a:prstGeom prst="rect">
              <a:avLst/>
            </a:prstGeom>
          </p:spPr>
        </p:pic>
        <p:pic>
          <p:nvPicPr>
            <p:cNvPr id="19" name="Рисунок 18" descr="Изображение выглядит как млекопитающее&#10;&#10;Автоматически созданное описание">
              <a:extLst>
                <a:ext uri="{FF2B5EF4-FFF2-40B4-BE49-F238E27FC236}">
                  <a16:creationId xmlns:a16="http://schemas.microsoft.com/office/drawing/2014/main" id="{745A3480-BDEC-03E6-B61C-0D1E731493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64473" y="3884602"/>
              <a:ext cx="625339" cy="625339"/>
            </a:xfrm>
            <a:prstGeom prst="rect">
              <a:avLst/>
            </a:prstGeom>
          </p:spPr>
        </p:pic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6B0D4F48-721F-998A-85AD-7C6CA73D72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275366" y="3298068"/>
              <a:ext cx="711777" cy="717658"/>
            </a:xfrm>
            <a:prstGeom prst="rect">
              <a:avLst/>
            </a:prstGeom>
            <a:effectLst>
              <a:glow rad="25400">
                <a:schemeClr val="bg1"/>
              </a:glow>
            </a:effectLst>
          </p:spPr>
        </p:pic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F250B554-69D4-8263-71D1-91D564B680A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719628" y="4006490"/>
              <a:ext cx="510397" cy="510397"/>
            </a:xfrm>
            <a:prstGeom prst="rect">
              <a:avLst/>
            </a:prstGeom>
          </p:spPr>
        </p:pic>
      </p:grpSp>
      <p:grpSp>
        <p:nvGrpSpPr>
          <p:cNvPr id="65" name="Группа 64">
            <a:extLst>
              <a:ext uri="{FF2B5EF4-FFF2-40B4-BE49-F238E27FC236}">
                <a16:creationId xmlns:a16="http://schemas.microsoft.com/office/drawing/2014/main" id="{30C953B7-0899-C97F-32F8-EA65281672EC}"/>
              </a:ext>
            </a:extLst>
          </p:cNvPr>
          <p:cNvGrpSpPr/>
          <p:nvPr/>
        </p:nvGrpSpPr>
        <p:grpSpPr>
          <a:xfrm>
            <a:off x="266237" y="4226050"/>
            <a:ext cx="6498052" cy="1241598"/>
            <a:chOff x="266237" y="4226050"/>
            <a:chExt cx="6498052" cy="1241598"/>
          </a:xfrm>
        </p:grpSpPr>
        <p:sp>
          <p:nvSpPr>
            <p:cNvPr id="26" name="Прямоугольник: скругленные углы 25">
              <a:extLst>
                <a:ext uri="{FF2B5EF4-FFF2-40B4-BE49-F238E27FC236}">
                  <a16:creationId xmlns:a16="http://schemas.microsoft.com/office/drawing/2014/main" id="{DDB33A7A-A18D-4D30-B588-21ADD6C32C8E}"/>
                </a:ext>
              </a:extLst>
            </p:cNvPr>
            <p:cNvSpPr/>
            <p:nvPr/>
          </p:nvSpPr>
          <p:spPr>
            <a:xfrm>
              <a:off x="2204467" y="4469620"/>
              <a:ext cx="4559822" cy="780390"/>
            </a:xfrm>
            <a:prstGeom prst="roundRect">
              <a:avLst/>
            </a:prstGeom>
            <a:solidFill>
              <a:schemeClr val="bg1">
                <a:alpha val="85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Змійка</a:t>
              </a:r>
              <a:r>
                <a:rPr kumimoji="0" lang="ru-RU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ru-RU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здалеку</a:t>
              </a:r>
              <a:r>
                <a:rPr kumimoji="0" lang="ru-RU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ru-RU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повзе</a:t>
              </a:r>
              <a:endParaRPr kumimoji="0" lang="ru-UA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cxnSp>
          <p:nvCxnSpPr>
            <p:cNvPr id="36" name="Прямая соединительная линия 35">
              <a:extLst>
                <a:ext uri="{FF2B5EF4-FFF2-40B4-BE49-F238E27FC236}">
                  <a16:creationId xmlns:a16="http://schemas.microsoft.com/office/drawing/2014/main" id="{0C98CAEE-7BDD-4EB6-99A1-3302DAFE515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30429" y="4859815"/>
              <a:ext cx="474037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42" name="Прямоугольник: скругленные углы 41">
              <a:extLst>
                <a:ext uri="{FF2B5EF4-FFF2-40B4-BE49-F238E27FC236}">
                  <a16:creationId xmlns:a16="http://schemas.microsoft.com/office/drawing/2014/main" id="{D31FE051-6D33-422E-9AC7-F19FEDB43B72}"/>
                </a:ext>
              </a:extLst>
            </p:cNvPr>
            <p:cNvSpPr/>
            <p:nvPr/>
          </p:nvSpPr>
          <p:spPr>
            <a:xfrm>
              <a:off x="266237" y="4226050"/>
              <a:ext cx="1452877" cy="1241598"/>
            </a:xfrm>
            <a:prstGeom prst="roundRect">
              <a:avLst/>
            </a:prstGeom>
            <a:solidFill>
              <a:schemeClr val="bg1">
                <a:alpha val="85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32" name="Рисунок 31" descr="Изображение выглядит как мультфильм, зеленый, иллюстрация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F24AF65F-2880-DB6E-658A-C09F51D79A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8551" y="4568896"/>
              <a:ext cx="1374952" cy="644509"/>
            </a:xfrm>
            <a:prstGeom prst="rect">
              <a:avLst/>
            </a:prstGeom>
          </p:spPr>
        </p:pic>
      </p:grpSp>
      <p:grpSp>
        <p:nvGrpSpPr>
          <p:cNvPr id="66" name="Группа 65">
            <a:extLst>
              <a:ext uri="{FF2B5EF4-FFF2-40B4-BE49-F238E27FC236}">
                <a16:creationId xmlns:a16="http://schemas.microsoft.com/office/drawing/2014/main" id="{EEF9D79C-4C25-EA7B-2095-9115F40F1940}"/>
              </a:ext>
            </a:extLst>
          </p:cNvPr>
          <p:cNvGrpSpPr/>
          <p:nvPr/>
        </p:nvGrpSpPr>
        <p:grpSpPr>
          <a:xfrm>
            <a:off x="2204467" y="5093321"/>
            <a:ext cx="6506861" cy="1446550"/>
            <a:chOff x="2204467" y="5093321"/>
            <a:chExt cx="6506861" cy="1446550"/>
          </a:xfrm>
        </p:grpSpPr>
        <p:sp>
          <p:nvSpPr>
            <p:cNvPr id="27" name="Прямоугольник: скругленные углы 26">
              <a:extLst>
                <a:ext uri="{FF2B5EF4-FFF2-40B4-BE49-F238E27FC236}">
                  <a16:creationId xmlns:a16="http://schemas.microsoft.com/office/drawing/2014/main" id="{81D6A406-0F78-49A1-A7CC-BEF534DB96C8}"/>
                </a:ext>
              </a:extLst>
            </p:cNvPr>
            <p:cNvSpPr/>
            <p:nvPr/>
          </p:nvSpPr>
          <p:spPr>
            <a:xfrm>
              <a:off x="2204467" y="5404576"/>
              <a:ext cx="4559822" cy="780390"/>
            </a:xfrm>
            <a:prstGeom prst="roundRect">
              <a:avLst/>
            </a:prstGeom>
            <a:solidFill>
              <a:schemeClr val="bg1">
                <a:alpha val="85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6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Завтра свято </a:t>
              </a:r>
              <a:r>
                <a:rPr lang="ru-RU" sz="26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букви</a:t>
              </a:r>
              <a:r>
                <a:rPr lang="ru-RU" sz="26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26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Зе</a:t>
              </a:r>
              <a:endParaRPr lang="ru-UA" sz="2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37" name="Прямая соединительная линия 36">
              <a:extLst>
                <a:ext uri="{FF2B5EF4-FFF2-40B4-BE49-F238E27FC236}">
                  <a16:creationId xmlns:a16="http://schemas.microsoft.com/office/drawing/2014/main" id="{8096915D-F3CD-4E68-8020-50B162D1E88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759407" y="5794771"/>
              <a:ext cx="474037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43" name="Прямоугольник: скругленные углы 42">
              <a:extLst>
                <a:ext uri="{FF2B5EF4-FFF2-40B4-BE49-F238E27FC236}">
                  <a16:creationId xmlns:a16="http://schemas.microsoft.com/office/drawing/2014/main" id="{5E573DBB-D69E-4608-9740-48500CA4DEF6}"/>
                </a:ext>
              </a:extLst>
            </p:cNvPr>
            <p:cNvSpPr/>
            <p:nvPr/>
          </p:nvSpPr>
          <p:spPr>
            <a:xfrm>
              <a:off x="7249642" y="5173972"/>
              <a:ext cx="1452877" cy="1241598"/>
            </a:xfrm>
            <a:prstGeom prst="roundRect">
              <a:avLst/>
            </a:prstGeom>
            <a:solidFill>
              <a:schemeClr val="bg1">
                <a:alpha val="85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9EE3144E-0068-017C-C4E4-912C5AF9047F}"/>
                </a:ext>
              </a:extLst>
            </p:cNvPr>
            <p:cNvSpPr txBox="1"/>
            <p:nvPr/>
          </p:nvSpPr>
          <p:spPr>
            <a:xfrm>
              <a:off x="7580932" y="5093321"/>
              <a:ext cx="862737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sz="8800" b="1" dirty="0">
                  <a:ln>
                    <a:solidFill>
                      <a:schemeClr val="tx1"/>
                    </a:solidFill>
                  </a:ln>
                  <a:solidFill>
                    <a:schemeClr val="accent6"/>
                  </a:solidFill>
                  <a:effectLst>
                    <a:glow rad="228600">
                      <a:schemeClr val="accent6">
                        <a:satMod val="175000"/>
                        <a:alpha val="40000"/>
                      </a:schemeClr>
                    </a:glow>
                  </a:effectLst>
                  <a:latin typeface="Comic Sans MS" panose="030F0702030302020204" pitchFamily="66" charset="0"/>
                </a:rPr>
                <a:t>З</a:t>
              </a:r>
              <a:endParaRPr lang="ru-UA" sz="8800" b="1" dirty="0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</a:endParaRPr>
            </a:p>
          </p:txBody>
        </p:sp>
        <p:pic>
          <p:nvPicPr>
            <p:cNvPr id="46" name="Рисунок 45" descr="Изображение выглядит как сердце, искусство, зарисовка, Сирень&#10;&#10;Автоматически созданное описание">
              <a:extLst>
                <a:ext uri="{FF2B5EF4-FFF2-40B4-BE49-F238E27FC236}">
                  <a16:creationId xmlns:a16="http://schemas.microsoft.com/office/drawing/2014/main" id="{F5CFBDDD-3224-FBA3-A7CF-75B60A78630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200914">
              <a:off x="8186621" y="5213425"/>
              <a:ext cx="517141" cy="517141"/>
            </a:xfrm>
            <a:prstGeom prst="rect">
              <a:avLst/>
            </a:prstGeom>
          </p:spPr>
        </p:pic>
        <p:pic>
          <p:nvPicPr>
            <p:cNvPr id="47" name="Рисунок 46" descr="Изображение выглядит как сердце, искусство, зарисовка, Сирень&#10;&#10;Автоматически созданное описание">
              <a:extLst>
                <a:ext uri="{FF2B5EF4-FFF2-40B4-BE49-F238E27FC236}">
                  <a16:creationId xmlns:a16="http://schemas.microsoft.com/office/drawing/2014/main" id="{A4F70098-4083-24B9-3FD6-B0167CBF75F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808534">
              <a:off x="7265717" y="5203310"/>
              <a:ext cx="482405" cy="482405"/>
            </a:xfrm>
            <a:prstGeom prst="rect">
              <a:avLst/>
            </a:prstGeom>
          </p:spPr>
        </p:pic>
        <p:pic>
          <p:nvPicPr>
            <p:cNvPr id="55" name="Рисунок 54">
              <a:extLst>
                <a:ext uri="{FF2B5EF4-FFF2-40B4-BE49-F238E27FC236}">
                  <a16:creationId xmlns:a16="http://schemas.microsoft.com/office/drawing/2014/main" id="{3945CBE3-1BEB-81D2-4662-FEB69C4FD61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40833" y="5900857"/>
              <a:ext cx="532171" cy="532171"/>
            </a:xfrm>
            <a:prstGeom prst="rect">
              <a:avLst/>
            </a:prstGeom>
          </p:spPr>
        </p:pic>
        <p:pic>
          <p:nvPicPr>
            <p:cNvPr id="60" name="Рисунок 59">
              <a:extLst>
                <a:ext uri="{FF2B5EF4-FFF2-40B4-BE49-F238E27FC236}">
                  <a16:creationId xmlns:a16="http://schemas.microsoft.com/office/drawing/2014/main" id="{D146D12F-1534-A629-0261-1357CA88F9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79157" y="5892128"/>
              <a:ext cx="532171" cy="532171"/>
            </a:xfrm>
            <a:prstGeom prst="rect">
              <a:avLst/>
            </a:prstGeom>
          </p:spPr>
        </p:pic>
      </p:grpSp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771B4838-3B41-43F2-A72D-46AADEF7D73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748" y="875034"/>
            <a:ext cx="5107931" cy="5107931"/>
          </a:xfrm>
          <a:prstGeom prst="rect">
            <a:avLst/>
          </a:prstGeom>
        </p:spPr>
      </p:pic>
      <p:pic>
        <p:nvPicPr>
          <p:cNvPr id="67" name="Picture 66" descr="image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755829" y="2441448"/>
            <a:ext cx="3390900" cy="339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763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8853D495-D924-4397-86BB-BA5C7E4CD8F0}"/>
</file>

<file path=customXml/itemProps2.xml><?xml version="1.0" encoding="utf-8"?>
<ds:datastoreItem xmlns:ds="http://schemas.openxmlformats.org/officeDocument/2006/customXml" ds:itemID="{E3BBC1C6-6F51-4966-B482-3FADDF703BC3}"/>
</file>

<file path=customXml/itemProps3.xml><?xml version="1.0" encoding="utf-8"?>
<ds:datastoreItem xmlns:ds="http://schemas.openxmlformats.org/officeDocument/2006/customXml" ds:itemID="{3BCBB2AE-56BD-4676-883B-614AD9247734}"/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25</Words>
  <Application>Microsoft Office PowerPoint</Application>
  <PresentationFormat>Широкоэкранный</PresentationFormat>
  <Paragraphs>7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Comic Sans MS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Администратор</cp:lastModifiedBy>
  <cp:revision>5</cp:revision>
  <dcterms:created xsi:type="dcterms:W3CDTF">2024-08-29T20:50:11Z</dcterms:created>
  <dcterms:modified xsi:type="dcterms:W3CDTF">2025-01-06T12:00:09Z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