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C0C-5600-4780-A128-D8ECA016C64C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DFA2-58E5-4089-8E09-A6D02863BE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DFA2-58E5-4089-8E09-A6D02863BE4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08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3762374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21</cp:revision>
  <dcterms:created xsi:type="dcterms:W3CDTF">2022-04-11T04:15:00Z</dcterms:created>
  <dcterms:modified xsi:type="dcterms:W3CDTF">2024-10-28T11:20:58Z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