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26289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C5B120-A3E1-4C47-98B0-97377B9E77A8}"/>
</file>

<file path=customXml/itemProps2.xml><?xml version="1.0" encoding="utf-8"?>
<ds:datastoreItem xmlns:ds="http://schemas.openxmlformats.org/officeDocument/2006/customXml" ds:itemID="{97D3A543-0D4B-495F-913C-84C4B858CD73}"/>
</file>

<file path=customXml/itemProps3.xml><?xml version="1.0" encoding="utf-8"?>
<ds:datastoreItem xmlns:ds="http://schemas.openxmlformats.org/officeDocument/2006/customXml" ds:itemID="{20564415-ACF8-44F6-868A-9EDA444CD5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