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874D1-0E26-4E3B-B3F3-864A1364E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65348-E468-44D5-9C3A-83E36FDCE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9D8B8-9110-4F8D-84F6-3D9E15C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E7EE7-6BF0-42B3-A72E-4FE2F9A2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4A0B7-0FDF-4173-8812-E4D02C35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5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A78C2-62A0-4D9C-8906-C9899A1B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252D02-017C-42C1-A6D5-A995EFF5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FDC00-15C4-44B0-9089-147D9A80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84AFD-5481-40A3-A986-19C047BD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F869D-B9FA-4E05-B28D-4283F78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99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3AB1B-D5A5-430D-9FA4-E2C29BF56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15648C-20D8-4E2F-A48F-E284CB07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E32ED-3162-43A1-907F-E9DFF4FE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313FC-6348-4511-8534-048047B7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60968-67FD-4830-AB8B-80F78168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9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5E80E-0CDF-4504-A5EA-677BA282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1BEBE-61EA-4979-BB10-9AFA6396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40FB8-8AF7-4F21-BBE8-92ADA33C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E37E5-D57F-421B-910C-8E11DC1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6D68-6B2A-4CBD-8935-E430596B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0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F314-F9E4-4216-B66B-CA9998C1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87898-A504-40AD-ACD3-9518E191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5F0DB-1C44-4041-B8E5-2B13648F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4F37F-1DA3-4FC6-A12F-4F7F31E0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73077-41D7-4A36-9C6A-4155AF0F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671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A7815-2ADE-4548-9B44-B9D4118C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A291B-770B-48C7-BFC3-9B51C4E4C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9834B4-A231-4520-8CBC-7FABCE64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72C9C-D0DE-4F66-A14C-DB006339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8D3A32-EB53-4623-967A-770A431B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829D0-8796-4AA4-9F50-4750C3F4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01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7856-75FF-45E2-96AC-826B41EC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6CF87F-359A-4886-8FAA-B3CE96A3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8A378-F480-4F42-8489-1BBE475D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870778-AEDF-4204-89C2-20ED3566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E3D313-D094-4EDA-878A-05A58E1F8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D2E6E-CF71-44F5-B543-1E916F71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0CB41D-D5A8-47A1-91B1-C4EC8C28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34CBFA-9A8A-4038-AED1-A7F0C31C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96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6BE5A-79A9-4D04-B6BE-A34C391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5D6DF4-3832-46A5-A588-7DC704C5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C30433-DE30-478E-818D-9201735A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6DAFC-DC35-4B35-81BB-991F9C4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644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5C686E-7956-4777-BE84-3968B864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47D990-86EF-49CB-9500-5070B98A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D0360-8906-4C4C-B451-26982D45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7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3600A-6B90-442A-848E-98D63F07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896DA-B1C9-4D4E-A69A-665FF79A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5B1C9A-AADF-43D4-9087-9DDFC47E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254EF-093E-4E7D-B041-EC2EA50E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E1A5C8-3748-4FA9-B56C-2F7508A9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DD4FE-C575-434C-BF55-A636CD6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6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091EA-EEF4-4CA9-9CDD-2884EA04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495E75-CFD1-493E-AFEB-3C02E457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2BF4A-5D13-43E8-9E71-513EE0A23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0114A-C3D0-449A-A464-763E2F8F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5C9A6-037F-4FFF-84A6-58D5318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D8CA-CDFA-4C04-88C6-98554264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002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CAC25-1BD2-4928-8D31-8DF4A6C2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79718-C7BF-4527-A327-EFFBC119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41257-6E09-461C-AB1C-80AC1AD6B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63688-2E17-4653-9BFD-47FE6C63D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C281D-4AA9-424B-B84A-353DA72B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44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4F9CA-0847-4E0B-8E94-66CED425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44D5DC-B971-4801-8E82-1C20F543E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8"/>
          <a:stretch/>
        </p:blipFill>
        <p:spPr>
          <a:xfrm flipH="1">
            <a:off x="776747" y="648929"/>
            <a:ext cx="7194667" cy="5402762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3952F4A-52B2-40D9-99B5-8D0948309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49" y="969467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770356-7B07-49A7-A1E1-CEDEDA27D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47549" y="2409236"/>
            <a:ext cx="4196069" cy="359951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8B5BF31-6A33-48B9-A7A7-96B0CD12DFA2}"/>
              </a:ext>
            </a:extLst>
          </p:cNvPr>
          <p:cNvGrpSpPr/>
          <p:nvPr/>
        </p:nvGrpSpPr>
        <p:grpSpPr>
          <a:xfrm>
            <a:off x="841461" y="1234208"/>
            <a:ext cx="2298393" cy="3662802"/>
            <a:chOff x="841461" y="1234208"/>
            <a:chExt cx="2298393" cy="366280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20CDB27-4E6B-462B-83B2-5704CB04D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7" r="16054"/>
            <a:stretch/>
          </p:blipFill>
          <p:spPr>
            <a:xfrm>
              <a:off x="841461" y="1234208"/>
              <a:ext cx="2298393" cy="366280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521505E3-67D5-46D6-BFAE-86FF5B5A9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7056" y1="25458" x2="27056" y2="23627"/>
                          <a14:foregroundMark x1="29708" y1="40266" x2="29708" y2="40266"/>
                          <a14:foregroundMark x1="33422" y1="57737" x2="30504" y2="59068"/>
                          <a14:foregroundMark x1="73210" y1="56905" x2="73210" y2="59900"/>
                          <a14:foregroundMark x1="68966" y1="43760" x2="68966" y2="43760"/>
                          <a14:foregroundMark x1="73740" y1="22795" x2="73740" y2="22795"/>
                          <a14:backgroundMark x1="57029" y1="38935" x2="46684" y2="15807"/>
                          <a14:backgroundMark x1="29178" y1="12313" x2="6897" y2="16639"/>
                          <a14:backgroundMark x1="79310" y1="15308" x2="61804" y2="13478"/>
                          <a14:backgroundMark x1="61273" y1="13478" x2="49337" y2="25790"/>
                          <a14:backgroundMark x1="50663" y1="66057" x2="51459" y2="50250"/>
                          <a14:backgroundMark x1="38196" y1="50749" x2="27056" y2="50250"/>
                          <a14:backgroundMark x1="20690" y1="49418" x2="6101" y2="53411"/>
                          <a14:backgroundMark x1="9549" y1="43760" x2="13793" y2="32779"/>
                          <a14:backgroundMark x1="31830" y1="31115" x2="44562" y2="33611"/>
                          <a14:backgroundMark x1="49337" y1="81864" x2="45093" y2="74875"/>
                          <a14:backgroundMark x1="45093" y1="61231" x2="45093" y2="48586"/>
                          <a14:backgroundMark x1="45093" y1="42928" x2="45093" y2="32446"/>
                          <a14:backgroundMark x1="60477" y1="38935" x2="61804" y2="49917"/>
                          <a14:backgroundMark x1="61804" y1="54243" x2="57825" y2="66556"/>
                          <a14:backgroundMark x1="75862" y1="15807" x2="84350" y2="18303"/>
                          <a14:backgroundMark x1="38196" y1="19301" x2="38196" y2="19301"/>
                          <a14:backgroundMark x1="89920" y1="19301" x2="89920" y2="19301"/>
                          <a14:backgroundMark x1="87798" y1="17471" x2="87003" y2="19634"/>
                          <a14:backgroundMark x1="89125" y1="36273" x2="86472" y2="35441"/>
                          <a14:backgroundMark x1="38196" y1="53411" x2="38196" y2="53411"/>
                          <a14:backgroundMark x1="38992" y1="37604" x2="38992" y2="37604"/>
                          <a14:backgroundMark x1="65517" y1="53411" x2="65517" y2="53411"/>
                        </a14:backgroundRemoval>
                      </a14:imgEffect>
                      <a14:imgEffect>
                        <a14:brightnessContrast bright="-50000" contrast="-59000"/>
                      </a14:imgEffect>
                    </a14:imgLayer>
                  </a14:imgProps>
                </a:ext>
              </a:extLst>
            </a:blip>
            <a:srcRect b="9779"/>
            <a:stretch/>
          </p:blipFill>
          <p:spPr>
            <a:xfrm>
              <a:off x="841463" y="1234208"/>
              <a:ext cx="2298391" cy="3305708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C6422C2-9152-4BB5-8C99-F57ACDEB8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647" y1="41431" x2="59947" y2="42263"/>
                        <a14:foregroundMark x1="59947" y1="42263" x2="85942" y2="40932"/>
                        <a14:foregroundMark x1="85942" y1="40932" x2="85942" y2="40932"/>
                        <a14:backgroundMark x1="68435" y1="22130" x2="11936" y2="20300"/>
                        <a14:backgroundMark x1="30769" y1="22130" x2="60743" y2="26955"/>
                        <a14:backgroundMark x1="41379" y1="27454" x2="12732" y2="23960"/>
                        <a14:backgroundMark x1="44828" y1="26123" x2="94430" y2="22130"/>
                        <a14:backgroundMark x1="90981" y1="21298" x2="67905" y2="25624"/>
                        <a14:backgroundMark x1="88064" y1="55408" x2="27321" y2="61897"/>
                        <a14:backgroundMark x1="27321" y1="61897" x2="27321" y2="61897"/>
                        <a14:backgroundMark x1="42706" y1="60233" x2="11936" y2="55907"/>
                        <a14:backgroundMark x1="30239" y1="57072" x2="12732" y2="55907"/>
                        <a14:backgroundMark x1="25199" y1="54908" x2="71353" y2="54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97" y="1234208"/>
            <a:ext cx="2298391" cy="36640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DBEE8E-25EF-4B70-A68A-390FBB5C9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15118" y="1360078"/>
            <a:ext cx="2250169" cy="225016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66E6BB6-41EC-4EB6-8462-4287CB26D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4253" y="2409236"/>
            <a:ext cx="4196069" cy="359951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ACB64F7-94FE-4331-B0EF-5FB9BD935A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01" y="1234208"/>
            <a:ext cx="2298391" cy="36640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261A17F-6B05-4860-8D42-8D151E0FEB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551" y="1003533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01C4847-8A92-419B-B378-47CDF1DE4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47549" y="2409236"/>
            <a:ext cx="4196069" cy="35995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3EBE788-C1BC-429F-A1F8-1CF9D4DF36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97" y="1234208"/>
            <a:ext cx="2298391" cy="366401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6A78217-20EC-4A5B-B27C-494AE31F21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8778" y="1217953"/>
            <a:ext cx="2961818" cy="288268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9B9F2D4-9628-498E-8DC5-BE99EEE4C9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4253" y="2409236"/>
            <a:ext cx="4196069" cy="359951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E239ADE-17F8-456B-BBCC-8FDC5015D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01" y="1234208"/>
            <a:ext cx="2298391" cy="366401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E481C38-053C-4210-88CC-698C058C1E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0103">
            <a:off x="4710435" y="1251436"/>
            <a:ext cx="2592741" cy="259274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63AE408-73FE-496A-B04D-0818E4022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63090" y="2409236"/>
            <a:ext cx="4196069" cy="359951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18BD999-2216-4362-B8AA-47F7839F0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38" y="1234208"/>
            <a:ext cx="2298391" cy="366401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60994F-6EFD-48CC-AE80-FB9B89A3FF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2033" flipH="1">
            <a:off x="4894026" y="1503818"/>
            <a:ext cx="2415754" cy="24157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2A850B9-A5BA-4894-B831-6C2936EF6A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3451" y="2409236"/>
            <a:ext cx="4196069" cy="359951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8CC9CA3-135B-401F-8D0D-B29FB20C21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99" y="1234208"/>
            <a:ext cx="2298391" cy="3664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9A4F84F-D64C-42AC-820A-5F82938701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flipH="1">
            <a:off x="4451433" y="913596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C15575B2-53BA-4208-BBE5-59CA32C971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7310" y="2409236"/>
            <a:ext cx="4196069" cy="359951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E54C33A-CA8D-4AAA-8D61-99A8AFE3F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958" y="1234208"/>
            <a:ext cx="2298391" cy="3664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730A9A1-EF8A-48B5-9D4C-136ADC657BD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825" y="1234208"/>
            <a:ext cx="2641206" cy="26412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72ED8B-4FE8-49E9-90EB-AEF5C7CC95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63090" y="2409236"/>
            <a:ext cx="4196069" cy="359951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279A829-1887-4528-A275-191262002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38" y="1234208"/>
            <a:ext cx="2298391" cy="366401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D65FB7F-FF2D-4C8A-BFEB-A7E1957AD1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697" y="1083599"/>
            <a:ext cx="2961818" cy="29543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9CFF02-6AEF-4EDC-B7D2-85C7ADB252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6815" y="2409237"/>
            <a:ext cx="4196069" cy="359951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B0CCA147-090B-4294-B6B5-EAE58905B1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63" y="1234209"/>
            <a:ext cx="2298391" cy="3664014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93520861-35BD-4EBA-B259-715AE678DC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39638" y="876887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1B8860-AD3E-4EBE-A850-D41CB35E5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105" y="662542"/>
            <a:ext cx="5359399" cy="5402763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68235" y="2482551"/>
            <a:ext cx="3657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2024-08-24T21:08:55Z</dcterms:created>
  <dcterms:modified xsi:type="dcterms:W3CDTF">2024-11-26T14:21:47Z</dcterms:modified>
</cp:coreProperties>
</file>