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25" y="3090899"/>
            <a:ext cx="1492723" cy="19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8218703" y="4397733"/>
            <a:ext cx="2475353" cy="24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10533" y="4122120"/>
            <a:ext cx="239077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023 C 0.02539 0.01065 -0.0698 -0.15972 -0.04336 -0.14885 C -0.02696 -0.14144 -0.04063 -0.19607 -0.04401 -0.22199 C -0.04753 -0.24792 -0.08073 -0.29699 -0.06433 -0.30417 C -0.03789 -0.31505 -0.1 -0.43079 -0.0737 -0.44121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2024-04-18T06:57:00Z</dcterms:created>
  <dcterms:modified xsi:type="dcterms:W3CDTF">2024-10-31T13:28:00Z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