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09914" y="4428908"/>
            <a:ext cx="2240244" cy="2240244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4BD21C-6F41-3D7C-B4EC-E32966478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716" y="4602757"/>
            <a:ext cx="1923143" cy="19231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4A61114-5939-5B67-FF1B-D89300E8C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03" y="3550077"/>
            <a:ext cx="1250248" cy="1250248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018B95-C7DE-D103-19FA-F2E3CDA0F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83" y="4089972"/>
            <a:ext cx="1595014" cy="159501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40C203-07B9-977D-FBEE-DF473AAB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24" y="4507301"/>
            <a:ext cx="1996747" cy="19967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EC2F5A-791E-6C3D-2A40-4F9F6079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3886" y="3607781"/>
            <a:ext cx="1204953" cy="12049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ролик, млекопитающее, рисунок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688AD5-E491-648C-CB7C-0ED4320C84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172" y="4838932"/>
            <a:ext cx="1478690" cy="147869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5395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5395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8314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41855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959" y="2594355"/>
              <a:ext cx="1717160" cy="171716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62689" y="4483149"/>
            <a:ext cx="2157215" cy="2193183"/>
            <a:chOff x="2562689" y="4461299"/>
            <a:chExt cx="2157215" cy="21931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2689" y="4497267"/>
              <a:ext cx="2157215" cy="215721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0706" y="2418548"/>
            <a:ext cx="2102035" cy="2064601"/>
            <a:chOff x="6780706" y="2396698"/>
            <a:chExt cx="2102035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0706" y="2425243"/>
              <a:ext cx="2022031" cy="2022031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53951"/>
            <a:ext cx="2153750" cy="2212708"/>
            <a:chOff x="4715174" y="332101"/>
            <a:chExt cx="2153750" cy="2212708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456" y="419341"/>
              <a:ext cx="2125468" cy="2125468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41855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83149"/>
            <a:ext cx="2083784" cy="2067552"/>
            <a:chOff x="547603" y="4461299"/>
            <a:chExt cx="2083784" cy="206755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824" y="4499301"/>
              <a:ext cx="2029550" cy="2029550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41855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5395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59" y="1571455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48590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B6A068-5A75-41CD-9D14-7CC4AC1D4F9E}"/>
</file>

<file path=customXml/itemProps2.xml><?xml version="1.0" encoding="utf-8"?>
<ds:datastoreItem xmlns:ds="http://schemas.openxmlformats.org/officeDocument/2006/customXml" ds:itemID="{EE664B4B-B17F-4F4D-9AA1-7A3BBD730717}"/>
</file>

<file path=customXml/itemProps3.xml><?xml version="1.0" encoding="utf-8"?>
<ds:datastoreItem xmlns:ds="http://schemas.openxmlformats.org/officeDocument/2006/customXml" ds:itemID="{38B114D4-673B-4894-B637-AC85AE53E87A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2025-02-21T13:24:50Z</dcterms:created>
  <dcterms:modified xsi:type="dcterms:W3CDTF">2025-02-21T14:09:27Z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