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6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3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1840-5537-4CB9-8389-4966052AAD58}" type="datetimeFigureOut">
              <a:rPr lang="ru-RU" smtClean="0"/>
              <a:t>пт 20.12.24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586D-3C41-4ED0-8787-E47D4CE37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odarok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" y="0"/>
            <a:ext cx="1006478" cy="1018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77602" y="472440"/>
            <a:ext cx="3225642" cy="5994877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start"/>
          <p:cNvGrpSpPr/>
          <p:nvPr/>
        </p:nvGrpSpPr>
        <p:grpSpPr>
          <a:xfrm>
            <a:off x="4409123" y="3871671"/>
            <a:ext cx="1377811" cy="1321285"/>
            <a:chOff x="4461895" y="4276957"/>
            <a:chExt cx="1377811" cy="1321285"/>
          </a:xfrm>
        </p:grpSpPr>
        <p:sp>
          <p:nvSpPr>
            <p:cNvPr id="11" name="krug Овал 10"/>
            <p:cNvSpPr/>
            <p:nvPr/>
          </p:nvSpPr>
          <p:spPr>
            <a:xfrm>
              <a:off x="4515973" y="4364561"/>
              <a:ext cx="1269656" cy="1163161"/>
            </a:xfrm>
            <a:prstGeom prst="ellipse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3" t="9677" r="7707" b="9893"/>
            <a:stretch/>
          </p:blipFill>
          <p:spPr>
            <a:xfrm>
              <a:off x="4461895" y="4276957"/>
              <a:ext cx="1377811" cy="132128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2098199" y="1408151"/>
            <a:ext cx="5836921" cy="2189416"/>
            <a:chOff x="2098199" y="1408151"/>
            <a:chExt cx="5836921" cy="218941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098199" y="1408151"/>
              <a:ext cx="5836921" cy="2189416"/>
              <a:chOff x="2407920" y="1335563"/>
              <a:chExt cx="5836921" cy="2479675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407920" y="1335563"/>
                <a:ext cx="583692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07921" y="1611889"/>
                <a:ext cx="5836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СА – ЗА – СА - ЗВОНКАЯ</a:t>
                </a:r>
                <a:endParaRPr lang="ru-RU" sz="4400" dirty="0"/>
              </a:p>
            </p:txBody>
          </p:sp>
        </p:grpSp>
        <p:pic>
          <p:nvPicPr>
            <p:cNvPr id="33" name="osa 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922" y="2276528"/>
              <a:ext cx="1319474" cy="131947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osa 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65" y="675826"/>
            <a:ext cx="1319474" cy="131947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2098198" y="986413"/>
            <a:ext cx="5836921" cy="2342918"/>
            <a:chOff x="2098198" y="986413"/>
            <a:chExt cx="5836921" cy="23429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98198" y="986413"/>
              <a:ext cx="5836921" cy="2342918"/>
              <a:chOff x="1981200" y="649446"/>
              <a:chExt cx="6274884" cy="307371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81200" y="1321116"/>
                <a:ext cx="6274884" cy="2402047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25595" y="649446"/>
                <a:ext cx="5741780" cy="229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4400" dirty="0"/>
              </a:p>
              <a:p>
                <a:r>
                  <a:rPr lang="ru-RU" sz="4400" dirty="0" smtClean="0"/>
                  <a:t>СУ-ЗУ-СУ -   </a:t>
                </a:r>
                <a:r>
                  <a:rPr lang="en-US" sz="4400" dirty="0" smtClean="0"/>
                  <a:t>             </a:t>
                </a:r>
                <a:r>
                  <a:rPr lang="ru-RU" sz="4400" dirty="0" smtClean="0"/>
                  <a:t>      </a:t>
                </a:r>
                <a:r>
                  <a:rPr lang="en-US" sz="4400" dirty="0" smtClean="0"/>
                  <a:t>       </a:t>
                </a:r>
                <a:r>
                  <a:rPr lang="ru-RU" sz="4400" dirty="0" smtClean="0"/>
                  <a:t>Я НЕСУ </a:t>
                </a:r>
                <a:endParaRPr lang="ru-RU" sz="4400" dirty="0"/>
              </a:p>
            </p:txBody>
          </p:sp>
        </p:grpSp>
        <p:pic>
          <p:nvPicPr>
            <p:cNvPr id="35" name="VAZA Рисунок 17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021" y="1571550"/>
              <a:ext cx="1268915" cy="12689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8" name="VAZA 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46" y="1360842"/>
            <a:ext cx="1268915" cy="1268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2093550" y="1472843"/>
            <a:ext cx="5841569" cy="2025813"/>
            <a:chOff x="2093549" y="1408151"/>
            <a:chExt cx="5841570" cy="240708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093549" y="1408151"/>
              <a:ext cx="5841570" cy="2407087"/>
              <a:chOff x="1969956" y="1335562"/>
              <a:chExt cx="6274884" cy="2479675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969956" y="1335562"/>
                <a:ext cx="6274884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69161" y="1519058"/>
                <a:ext cx="6067609" cy="149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СЫ – ЗЫ – СЫ -  У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en-US" sz="4400" dirty="0" smtClean="0"/>
                  <a:t>    </a:t>
                </a:r>
                <a:r>
                  <a:rPr lang="ru-RU" sz="4400" dirty="0" smtClean="0"/>
                  <a:t>ЕСТЬ УСЫ.</a:t>
                </a:r>
                <a:endParaRPr lang="ru-RU" sz="4400" dirty="0"/>
              </a:p>
            </p:txBody>
          </p:sp>
        </p:grpSp>
        <p:pic>
          <p:nvPicPr>
            <p:cNvPr id="37" name="zaic Рисунок 21"/>
            <p:cNvPicPr>
              <a:picLocks noChangeAspect="1"/>
            </p:cNvPicPr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111" y="1593772"/>
              <a:ext cx="1628035" cy="1628035"/>
            </a:xfrm>
            <a:prstGeom prst="rect">
              <a:avLst/>
            </a:prstGeom>
          </p:spPr>
        </p:pic>
      </p:grpSp>
      <p:pic>
        <p:nvPicPr>
          <p:cNvPr id="22" name="zaic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9" y="2353021"/>
            <a:ext cx="1704830" cy="1599286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071560" y="1461536"/>
            <a:ext cx="5765557" cy="2279381"/>
            <a:chOff x="2144916" y="1438969"/>
            <a:chExt cx="5765557" cy="20545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2144916" y="1472722"/>
              <a:ext cx="5765557" cy="2020747"/>
              <a:chOff x="1524000" y="1293838"/>
              <a:chExt cx="6720840" cy="248517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524000" y="1299337"/>
                <a:ext cx="6720840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7382" y="1293838"/>
                <a:ext cx="6110829" cy="177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ЗА – СА – ЗА </a:t>
                </a:r>
                <a:r>
                  <a:rPr lang="en-US" sz="4400" dirty="0" smtClean="0"/>
                  <a:t>           </a:t>
                </a:r>
                <a:r>
                  <a:rPr lang="ru-RU" sz="4400" dirty="0" smtClean="0"/>
                  <a:t>ЕСТ  </a:t>
                </a:r>
                <a:endParaRPr lang="ru-RU" sz="4400" dirty="0"/>
              </a:p>
            </p:txBody>
          </p:sp>
        </p:grpSp>
        <p:pic>
          <p:nvPicPr>
            <p:cNvPr id="39" name="SENO Рисунок 24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9" y="1438969"/>
              <a:ext cx="1538628" cy="14185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0" name="KOZA Рисунок 23"/>
            <p:cNvPicPr>
              <a:picLocks noChangeAspect="1"/>
            </p:cNvPicPr>
            <p:nvPr/>
          </p:nvPicPr>
          <p:blipFill>
            <a:blip r:embed="rId1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248" y="2012885"/>
              <a:ext cx="1444849" cy="1455900"/>
            </a:xfrm>
            <a:prstGeom prst="rect">
              <a:avLst/>
            </a:prstGeom>
          </p:spPr>
        </p:pic>
      </p:grpSp>
      <p:pic>
        <p:nvPicPr>
          <p:cNvPr id="25" name="SENO 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38" y="2733956"/>
            <a:ext cx="1689386" cy="155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KOZA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4" y="4186713"/>
            <a:ext cx="1576259" cy="158831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2118287" y="1557138"/>
            <a:ext cx="5800607" cy="1892643"/>
            <a:chOff x="2093343" y="1602812"/>
            <a:chExt cx="5800607" cy="189264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093343" y="1602812"/>
              <a:ext cx="5800607" cy="1765873"/>
              <a:chOff x="1423372" y="1503982"/>
              <a:chExt cx="6570812" cy="2479675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423372" y="1503982"/>
                <a:ext cx="6570812" cy="2479675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064544" y="1532199"/>
                <a:ext cx="5573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ЗЫ – СЫ – ЗЫ – У Зои </a:t>
                </a:r>
                <a:endParaRPr lang="ru-RU" sz="4400" dirty="0"/>
              </a:p>
            </p:txBody>
          </p:sp>
        </p:grpSp>
        <p:pic>
          <p:nvPicPr>
            <p:cNvPr id="43" name="мимоза Рисунок 2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293" flipV="1">
              <a:off x="3737663" y="2165383"/>
              <a:ext cx="1330072" cy="1330072"/>
            </a:xfrm>
            <a:prstGeom prst="rect">
              <a:avLst/>
            </a:prstGeom>
          </p:spPr>
        </p:pic>
      </p:grpSp>
      <p:pic>
        <p:nvPicPr>
          <p:cNvPr id="29" name="мимоза 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293" flipV="1">
            <a:off x="10487266" y="4858363"/>
            <a:ext cx="1330072" cy="1330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0" y="40878"/>
            <a:ext cx="6694714" cy="6858000"/>
          </a:xfrm>
          <a:prstGeom prst="rect">
            <a:avLst/>
          </a:prstGeom>
          <a:effectLst>
            <a:glow rad="330200">
              <a:schemeClr val="accent4">
                <a:lumMod val="75000"/>
                <a:alpha val="87000"/>
              </a:schemeClr>
            </a:glow>
          </a:effectLst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38" y="3907313"/>
            <a:ext cx="2809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7786 0.2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1796 0.029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2812 -0.117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9102 -0.18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44766 -0.30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312 -0.395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D0EAFB-8356-4D4F-854C-3E605118F952}"/>
</file>

<file path=customXml/itemProps2.xml><?xml version="1.0" encoding="utf-8"?>
<ds:datastoreItem xmlns:ds="http://schemas.openxmlformats.org/officeDocument/2006/customXml" ds:itemID="{1F656F3D-DEC5-4585-81CE-3C394C5407EF}"/>
</file>

<file path=customXml/itemProps3.xml><?xml version="1.0" encoding="utf-8"?>
<ds:datastoreItem xmlns:ds="http://schemas.openxmlformats.org/officeDocument/2006/customXml" ds:itemID="{968F7727-F1A6-4CEC-BD00-9B7EDC16F676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2024-11-30T16:34:27Z</dcterms:created>
  <dcterms:modified xsi:type="dcterms:W3CDTF">2024-12-20T18:01:04Z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