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79" y="1825625"/>
            <a:ext cx="7614841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511277" y="442452"/>
            <a:ext cx="4945626" cy="6066504"/>
          </a:xfrm>
          <a:prstGeom prst="rect">
            <a:avLst/>
          </a:prstGeom>
        </p:spPr>
      </p:pic>
      <p:cxnSp>
        <p:nvCxnSpPr>
          <p:cNvPr id="8" name="Пряма сполучна лінія 7"/>
          <p:cNvCxnSpPr/>
          <p:nvPr/>
        </p:nvCxnSpPr>
        <p:spPr>
          <a:xfrm>
            <a:off x="1381712" y="2379887"/>
            <a:ext cx="689558" cy="46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310089" y="2327415"/>
            <a:ext cx="97971" cy="87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6095999" y="374630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6095999" y="114880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12" name="Пряма сполучна лінія 11"/>
          <p:cNvCxnSpPr/>
          <p:nvPr/>
        </p:nvCxnSpPr>
        <p:spPr>
          <a:xfrm flipV="1">
            <a:off x="2083236" y="1627240"/>
            <a:ext cx="0" cy="7410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: округлені кути 12"/>
          <p:cNvSpPr/>
          <p:nvPr/>
        </p:nvSpPr>
        <p:spPr>
          <a:xfrm>
            <a:off x="6095999" y="1922984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</a:p>
        </p:txBody>
      </p:sp>
      <p:cxnSp>
        <p:nvCxnSpPr>
          <p:cNvPr id="14" name="Пряма сполучна лінія 13"/>
          <p:cNvCxnSpPr/>
          <p:nvPr/>
        </p:nvCxnSpPr>
        <p:spPr>
          <a:xfrm flipV="1">
            <a:off x="2083236" y="1643743"/>
            <a:ext cx="730302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: округлені кути 14"/>
          <p:cNvSpPr/>
          <p:nvPr/>
        </p:nvSpPr>
        <p:spPr>
          <a:xfrm>
            <a:off x="6095999" y="2697161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↓</a:t>
            </a:r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2813890" y="1627240"/>
            <a:ext cx="0" cy="149109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: округлені кути 16"/>
          <p:cNvSpPr/>
          <p:nvPr/>
        </p:nvSpPr>
        <p:spPr>
          <a:xfrm>
            <a:off x="6095999" y="3471338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4→</a:t>
            </a:r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2806296" y="3111186"/>
            <a:ext cx="1499135" cy="71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: округлені кути 18"/>
          <p:cNvSpPr/>
          <p:nvPr/>
        </p:nvSpPr>
        <p:spPr>
          <a:xfrm>
            <a:off x="6095999" y="4245515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20" name="Пряма сполучна лінія 19"/>
          <p:cNvCxnSpPr/>
          <p:nvPr/>
        </p:nvCxnSpPr>
        <p:spPr>
          <a:xfrm flipV="1">
            <a:off x="4270585" y="2368332"/>
            <a:ext cx="0" cy="7606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: округлені кути 20"/>
          <p:cNvSpPr/>
          <p:nvPr/>
        </p:nvSpPr>
        <p:spPr>
          <a:xfrm>
            <a:off x="6095999" y="5019692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1→</a:t>
            </a:r>
          </a:p>
        </p:txBody>
      </p:sp>
      <p:cxnSp>
        <p:nvCxnSpPr>
          <p:cNvPr id="22" name="Пряма сполучна лінія 21"/>
          <p:cNvCxnSpPr/>
          <p:nvPr/>
        </p:nvCxnSpPr>
        <p:spPr>
          <a:xfrm>
            <a:off x="4256054" y="2388124"/>
            <a:ext cx="4067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кутник: округлені кути 22"/>
          <p:cNvSpPr/>
          <p:nvPr/>
        </p:nvSpPr>
        <p:spPr>
          <a:xfrm>
            <a:off x="6095999" y="579386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↓</a:t>
            </a:r>
          </a:p>
        </p:txBody>
      </p:sp>
      <p:cxnSp>
        <p:nvCxnSpPr>
          <p:cNvPr id="24" name="Пряма сполучна лінія 23"/>
          <p:cNvCxnSpPr/>
          <p:nvPr/>
        </p:nvCxnSpPr>
        <p:spPr>
          <a:xfrm>
            <a:off x="4653967" y="2379887"/>
            <a:ext cx="0" cy="21903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: округлені кути 24"/>
          <p:cNvSpPr/>
          <p:nvPr/>
        </p:nvSpPr>
        <p:spPr>
          <a:xfrm>
            <a:off x="7366362" y="374629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</a:p>
        </p:txBody>
      </p:sp>
      <p:cxnSp>
        <p:nvCxnSpPr>
          <p:cNvPr id="26" name="Пряма сполучна лінія 25"/>
          <p:cNvCxnSpPr/>
          <p:nvPr/>
        </p:nvCxnSpPr>
        <p:spPr>
          <a:xfrm flipV="1">
            <a:off x="3877408" y="4556946"/>
            <a:ext cx="776559" cy="4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: округлені кути 26"/>
          <p:cNvSpPr/>
          <p:nvPr/>
        </p:nvSpPr>
        <p:spPr>
          <a:xfrm>
            <a:off x="7366363" y="1149832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28" name="Пряма сполучна лінія 27"/>
          <p:cNvCxnSpPr/>
          <p:nvPr/>
        </p:nvCxnSpPr>
        <p:spPr>
          <a:xfrm flipV="1">
            <a:off x="3895344" y="3816405"/>
            <a:ext cx="0" cy="77286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 flipH="1" flipV="1">
            <a:off x="2806296" y="3842955"/>
            <a:ext cx="1089048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29"/>
          <p:cNvSpPr/>
          <p:nvPr/>
        </p:nvSpPr>
        <p:spPr>
          <a:xfrm>
            <a:off x="7366362" y="1925035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←</a:t>
            </a: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7366362" y="270023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↓</a:t>
            </a:r>
          </a:p>
        </p:txBody>
      </p:sp>
      <p:cxnSp>
        <p:nvCxnSpPr>
          <p:cNvPr id="32" name="Пряма сполучна лінія 31"/>
          <p:cNvCxnSpPr/>
          <p:nvPr/>
        </p:nvCxnSpPr>
        <p:spPr>
          <a:xfrm flipV="1">
            <a:off x="2828970" y="3842955"/>
            <a:ext cx="0" cy="7463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 flipH="1" flipV="1">
            <a:off x="2071270" y="4570271"/>
            <a:ext cx="76001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кутник: округлені кути 33"/>
          <p:cNvSpPr/>
          <p:nvPr/>
        </p:nvSpPr>
        <p:spPr>
          <a:xfrm>
            <a:off x="7366362" y="3475441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7366362" y="4250644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↑</a:t>
            </a:r>
          </a:p>
        </p:txBody>
      </p:sp>
      <p:cxnSp>
        <p:nvCxnSpPr>
          <p:cNvPr id="36" name="Пряма сполучна лінія 35"/>
          <p:cNvCxnSpPr/>
          <p:nvPr/>
        </p:nvCxnSpPr>
        <p:spPr>
          <a:xfrm>
            <a:off x="2093960" y="3111186"/>
            <a:ext cx="16871" cy="14590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36"/>
          <p:cNvSpPr/>
          <p:nvPr/>
        </p:nvSpPr>
        <p:spPr>
          <a:xfrm>
            <a:off x="7366362" y="5025847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</a:p>
        </p:txBody>
      </p:sp>
      <p:cxnSp>
        <p:nvCxnSpPr>
          <p:cNvPr id="38" name="Пряма сполучна лінія 37"/>
          <p:cNvCxnSpPr/>
          <p:nvPr/>
        </p:nvCxnSpPr>
        <p:spPr>
          <a:xfrm>
            <a:off x="1359074" y="3104102"/>
            <a:ext cx="7563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: округлені кути 38"/>
          <p:cNvSpPr/>
          <p:nvPr/>
        </p:nvSpPr>
        <p:spPr>
          <a:xfrm>
            <a:off x="7366362" y="580104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40" name="Пряма сполучна лінія 39"/>
          <p:cNvCxnSpPr>
            <a:stCxn id="9" idx="4"/>
          </p:cNvCxnSpPr>
          <p:nvPr/>
        </p:nvCxnSpPr>
        <p:spPr>
          <a:xfrm>
            <a:off x="1359075" y="2414500"/>
            <a:ext cx="0" cy="6784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8" y="3126575"/>
            <a:ext cx="2103604" cy="3050388"/>
          </a:xfrm>
          <a:prstGeom prst="rect">
            <a:avLst/>
          </a:prstGeom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8050" y="2134235"/>
            <a:ext cx="36004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0" grpId="2" animBg="1"/>
      <p:bldP spid="11" grpId="1" animBg="1"/>
      <p:bldP spid="11" grpId="3" animBg="1"/>
      <p:bldP spid="13" grpId="1" animBg="1"/>
      <p:bldP spid="13" grpId="3" animBg="1"/>
      <p:bldP spid="15" grpId="1" animBg="1"/>
      <p:bldP spid="15" grpId="3" animBg="1"/>
      <p:bldP spid="17" grpId="1" animBg="1"/>
      <p:bldP spid="17" grpId="3" animBg="1"/>
      <p:bldP spid="19" grpId="1" animBg="1"/>
      <p:bldP spid="19" grpId="3" animBg="1"/>
      <p:bldP spid="21" grpId="1" animBg="1"/>
      <p:bldP spid="21" grpId="3" animBg="1"/>
      <p:bldP spid="23" grpId="1" animBg="1"/>
      <p:bldP spid="23" grpId="3" animBg="1"/>
      <p:bldP spid="25" grpId="1" animBg="1"/>
      <p:bldP spid="25" grpId="3" animBg="1"/>
      <p:bldP spid="27" grpId="1" animBg="1"/>
      <p:bldP spid="27" grpId="3" animBg="1"/>
      <p:bldP spid="30" grpId="1" animBg="1"/>
      <p:bldP spid="30" grpId="3" animBg="1"/>
      <p:bldP spid="31" grpId="1" animBg="1"/>
      <p:bldP spid="31" grpId="3" animBg="1"/>
      <p:bldP spid="34" grpId="1" animBg="1"/>
      <p:bldP spid="34" grpId="3" animBg="1"/>
      <p:bldP spid="35" grpId="1" animBg="1"/>
      <p:bldP spid="35" grpId="3" animBg="1"/>
      <p:bldP spid="37" grpId="1" animBg="1"/>
      <p:bldP spid="37" grpId="3" animBg="1"/>
      <p:bldP spid="39" grpId="1" animBg="1"/>
      <p:bldP spid="39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2024-05-05T16:11:00Z</dcterms:created>
  <dcterms:modified xsi:type="dcterms:W3CDTF">2024-11-06T10:18:45Z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337C39C53D614FABBE1FFA1B18E71E87_12</vt:lpwstr>
  </property>
  <property fmtid="{D5CDD505-2E9C-101B-9397-08002B2CF9AE}" pid="3" name="KSOProductBuildVer">
    <vt:lpwstr>1033-12.2.0.17119</vt:lpwstr>
  </property>
</Properties>
</file>