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5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936DA1-2B73-4BF5-B32C-2CB65C5969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1E862B5-FF2C-424F-A06C-F6215C20E7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92178C8-6F7A-4128-96D0-1350367AB4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70738-94EF-4304-AC6D-3478E4D86D5A}" type="datetimeFigureOut">
              <a:rPr lang="ru-RU" smtClean="0"/>
              <a:t>09.05.2025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521F3E4-4AE7-49E6-AA40-3F048C0CDD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8DC1821-3A27-4B74-B305-B967D2AC1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68E69-67A0-4339-BDA1-EFD9FE3E39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24662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35CA6E-AD38-4A96-8BB0-B838D6E083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88E10D5-27B7-4AA6-A886-6885B5E1F4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DC41C43-A4B3-4437-B118-A03123ABCA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70738-94EF-4304-AC6D-3478E4D86D5A}" type="datetimeFigureOut">
              <a:rPr lang="ru-RU" smtClean="0"/>
              <a:t>09.05.2025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443CCF4-AC75-4F4A-A43E-268F3B0629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D43D680-F21D-4CEB-9010-82DB84689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68E69-67A0-4339-BDA1-EFD9FE3E39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77806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74DEE3E4-B5BE-4601-ACEC-86B4FEE9684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135DFE3-C2DD-47A1-8D56-0E1ED1DB57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9FD9989-772D-4E38-9E73-067FD3ACE8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70738-94EF-4304-AC6D-3478E4D86D5A}" type="datetimeFigureOut">
              <a:rPr lang="ru-RU" smtClean="0"/>
              <a:t>09.05.2025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506030-5623-4DA0-B91B-9E0A04FB19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C26D7AB-DCC7-4AA9-BAE1-B73272BC5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68E69-67A0-4339-BDA1-EFD9FE3E39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76090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A8FFC8-0805-42C7-A845-F2A2A24782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9FA1FD3-2FCB-48A8-8C95-778DDA64AE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3E5359-843A-486F-8592-47200F8D88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70738-94EF-4304-AC6D-3478E4D86D5A}" type="datetimeFigureOut">
              <a:rPr lang="ru-RU" smtClean="0"/>
              <a:t>09.05.2025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D1DEBEA-1BBE-4A14-A741-F821638396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93D8D5C-F6F1-486D-9A63-8AB52F645A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68E69-67A0-4339-BDA1-EFD9FE3E39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71510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0D49E0-B46F-4521-8E48-D52474A16F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27D96BD-22DB-477B-8585-64AD426C78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1ECB173-A047-4C3E-B210-B324E99534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70738-94EF-4304-AC6D-3478E4D86D5A}" type="datetimeFigureOut">
              <a:rPr lang="ru-RU" smtClean="0"/>
              <a:t>09.05.2025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B5518F-0E31-475E-8D06-46D3F52224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7B1105-18B7-4AF5-84A6-3575159BB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68E69-67A0-4339-BDA1-EFD9FE3E39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30629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33AAC2-3C97-4A8C-B0D9-A7C5D2460E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42498F7-7EAB-43FF-B8D4-AD0247A2D3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75976EA-F3FE-4BB6-91B5-C98EA6999A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E5B58C2-5268-42F3-90D4-181E23E1E5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70738-94EF-4304-AC6D-3478E4D86D5A}" type="datetimeFigureOut">
              <a:rPr lang="ru-RU" smtClean="0"/>
              <a:t>09.05.2025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7417018-D631-4148-992F-7FA7C1FB9A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20602A0-43F1-4B5D-B6D4-AFCF0E104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68E69-67A0-4339-BDA1-EFD9FE3E39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91773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793C9D-61FD-418C-A98F-7B0789B8B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983B8C-54C5-499B-8501-CD4E3BCBB0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B59062F-7635-40EF-B2E2-78C37E5DE3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412A1CF-ABC4-4FFF-BCAC-5DB5DE8C08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36E1908-12B3-4B68-89E3-08446F8644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44A59BBE-66BD-4468-9A39-357416848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70738-94EF-4304-AC6D-3478E4D86D5A}" type="datetimeFigureOut">
              <a:rPr lang="ru-RU" smtClean="0"/>
              <a:t>09.05.2025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2A3AF24B-2F5B-4CD4-A148-1BB9904353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2DD46D97-4E1D-4BD8-A058-01C35D492C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68E69-67A0-4339-BDA1-EFD9FE3E39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47672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4A25E5-3F2A-4F18-BA86-22ADFC7B01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994C1A7-6E05-40B7-9482-262BB7E6F1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70738-94EF-4304-AC6D-3478E4D86D5A}" type="datetimeFigureOut">
              <a:rPr lang="ru-RU" smtClean="0"/>
              <a:t>09.05.2025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80A81BF-AB02-457B-AE64-27362CE8BA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A8ADF34-FFA9-4531-80BD-95A9FF905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68E69-67A0-4339-BDA1-EFD9FE3E39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10363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7392A17-AAA1-42AF-84F5-8CFC146FE1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70738-94EF-4304-AC6D-3478E4D86D5A}" type="datetimeFigureOut">
              <a:rPr lang="ru-RU" smtClean="0"/>
              <a:t>09.05.2025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5104604-58E0-483B-B27E-EC6428EFC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12F73C1-4D84-4C3C-816D-D88EEB24ED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68E69-67A0-4339-BDA1-EFD9FE3E39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29492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6DDB54-9FA7-4BE4-BA32-42100E8B64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75FFA97-F197-4582-8307-5A313A9153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37F316F-617B-4A26-99BF-FD368777AA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28AB331-B342-42A0-9A95-3785522A02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70738-94EF-4304-AC6D-3478E4D86D5A}" type="datetimeFigureOut">
              <a:rPr lang="ru-RU" smtClean="0"/>
              <a:t>09.05.2025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0AA84AD-576F-4C3F-BD7C-7867C08CD1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30A0F38-FCB7-4B0F-B090-4048E387F4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68E69-67A0-4339-BDA1-EFD9FE3E39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44641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254309-DAB7-444B-B744-6E6852C8EC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ADD7FC2-7A73-4D4C-913B-289790A844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AD542B1-D95D-4019-88FB-58F31444B1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C9DAB95-068D-4D91-8EB1-B78BA84820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70738-94EF-4304-AC6D-3478E4D86D5A}" type="datetimeFigureOut">
              <a:rPr lang="ru-RU" smtClean="0"/>
              <a:t>09.05.2025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3DA572C-93F0-4D97-A367-E3AD4D99C9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6315334-7089-455E-BADA-E494AFCF0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68E69-67A0-4339-BDA1-EFD9FE3E39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310564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78C04D-B3FB-4229-AFF4-DF07159C22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D28223F-7B2F-4F49-9E32-93BF0183BB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4BC7C32-2D61-4F4B-8A47-0ED060AA7E6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F70738-94EF-4304-AC6D-3478E4D86D5A}" type="datetimeFigureOut">
              <a:rPr lang="ru-RU" smtClean="0"/>
              <a:t>09.05.2025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38CDDDD-5964-42A8-9745-26787A04AE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651EF0-2A9F-4412-9EB7-D77CC8CF06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168E69-67A0-4339-BDA1-EFD9FE3E39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4550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E075F06C-C2F4-4F72-A868-EA0ACC32CE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924675"/>
          </a:xfrm>
          <a:prstGeom prst="rect">
            <a:avLst/>
          </a:prstGeom>
        </p:spPr>
      </p:pic>
      <p:graphicFrame>
        <p:nvGraphicFramePr>
          <p:cNvPr id="2" name="Таблица 2">
            <a:extLst>
              <a:ext uri="{FF2B5EF4-FFF2-40B4-BE49-F238E27FC236}">
                <a16:creationId xmlns:a16="http://schemas.microsoft.com/office/drawing/2014/main" id="{557131DD-4936-44CC-49C9-220773FD41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0667501"/>
              </p:ext>
            </p:extLst>
          </p:nvPr>
        </p:nvGraphicFramePr>
        <p:xfrm>
          <a:off x="1414037" y="273412"/>
          <a:ext cx="4108563" cy="425943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69521">
                  <a:extLst>
                    <a:ext uri="{9D8B030D-6E8A-4147-A177-3AD203B41FA5}">
                      <a16:colId xmlns:a16="http://schemas.microsoft.com/office/drawing/2014/main" val="4203661999"/>
                    </a:ext>
                  </a:extLst>
                </a:gridCol>
                <a:gridCol w="1369521">
                  <a:extLst>
                    <a:ext uri="{9D8B030D-6E8A-4147-A177-3AD203B41FA5}">
                      <a16:colId xmlns:a16="http://schemas.microsoft.com/office/drawing/2014/main" val="379512546"/>
                    </a:ext>
                  </a:extLst>
                </a:gridCol>
                <a:gridCol w="1369521">
                  <a:extLst>
                    <a:ext uri="{9D8B030D-6E8A-4147-A177-3AD203B41FA5}">
                      <a16:colId xmlns:a16="http://schemas.microsoft.com/office/drawing/2014/main" val="1566924778"/>
                    </a:ext>
                  </a:extLst>
                </a:gridCol>
              </a:tblGrid>
              <a:tr h="1419810">
                <a:tc>
                  <a:txBody>
                    <a:bodyPr/>
                    <a:lstStyle/>
                    <a:p>
                      <a:endParaRPr lang="ru-RU" sz="2500" dirty="0"/>
                    </a:p>
                  </a:txBody>
                  <a:tcPr marL="126151" marR="126151" marT="63075" marB="63075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500" dirty="0"/>
                    </a:p>
                  </a:txBody>
                  <a:tcPr marL="126151" marR="126151" marT="63075" marB="63075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500"/>
                    </a:p>
                  </a:txBody>
                  <a:tcPr marL="126151" marR="126151" marT="63075" marB="63075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0282952"/>
                  </a:ext>
                </a:extLst>
              </a:tr>
              <a:tr h="1419810">
                <a:tc>
                  <a:txBody>
                    <a:bodyPr/>
                    <a:lstStyle/>
                    <a:p>
                      <a:endParaRPr lang="ru-RU" sz="2500"/>
                    </a:p>
                  </a:txBody>
                  <a:tcPr marL="126151" marR="126151" marT="63075" marB="63075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500"/>
                    </a:p>
                  </a:txBody>
                  <a:tcPr marL="126151" marR="126151" marT="63075" marB="63075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500"/>
                    </a:p>
                  </a:txBody>
                  <a:tcPr marL="126151" marR="126151" marT="63075" marB="63075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7387464"/>
                  </a:ext>
                </a:extLst>
              </a:tr>
              <a:tr h="1419810">
                <a:tc>
                  <a:txBody>
                    <a:bodyPr/>
                    <a:lstStyle/>
                    <a:p>
                      <a:endParaRPr lang="ru-RU" sz="2500"/>
                    </a:p>
                  </a:txBody>
                  <a:tcPr marL="126151" marR="126151" marT="63075" marB="63075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500" dirty="0"/>
                    </a:p>
                  </a:txBody>
                  <a:tcPr marL="126151" marR="126151" marT="63075" marB="63075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500" dirty="0"/>
                    </a:p>
                  </a:txBody>
                  <a:tcPr marL="126151" marR="126151" marT="63075" marB="63075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8524844"/>
                  </a:ext>
                </a:extLst>
              </a:tr>
            </a:tbl>
          </a:graphicData>
        </a:graphic>
      </p:graphicFrame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6CBF4409-48D9-B33F-A9E0-E7AB8E3FB39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072827"/>
              </p:ext>
            </p:extLst>
          </p:nvPr>
        </p:nvGraphicFramePr>
        <p:xfrm>
          <a:off x="6535582" y="273414"/>
          <a:ext cx="4100655" cy="425942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66885">
                  <a:extLst>
                    <a:ext uri="{9D8B030D-6E8A-4147-A177-3AD203B41FA5}">
                      <a16:colId xmlns:a16="http://schemas.microsoft.com/office/drawing/2014/main" val="4203661999"/>
                    </a:ext>
                  </a:extLst>
                </a:gridCol>
                <a:gridCol w="1366885">
                  <a:extLst>
                    <a:ext uri="{9D8B030D-6E8A-4147-A177-3AD203B41FA5}">
                      <a16:colId xmlns:a16="http://schemas.microsoft.com/office/drawing/2014/main" val="379512546"/>
                    </a:ext>
                  </a:extLst>
                </a:gridCol>
                <a:gridCol w="1366885">
                  <a:extLst>
                    <a:ext uri="{9D8B030D-6E8A-4147-A177-3AD203B41FA5}">
                      <a16:colId xmlns:a16="http://schemas.microsoft.com/office/drawing/2014/main" val="1566924778"/>
                    </a:ext>
                  </a:extLst>
                </a:gridCol>
              </a:tblGrid>
              <a:tr h="1419809">
                <a:tc>
                  <a:txBody>
                    <a:bodyPr/>
                    <a:lstStyle/>
                    <a:p>
                      <a:endParaRPr lang="ru-RU" sz="2500"/>
                    </a:p>
                  </a:txBody>
                  <a:tcPr marL="126151" marR="126151" marT="63075" marB="63075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500" dirty="0"/>
                    </a:p>
                  </a:txBody>
                  <a:tcPr marL="126151" marR="126151" marT="63075" marB="63075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500"/>
                    </a:p>
                  </a:txBody>
                  <a:tcPr marL="126151" marR="126151" marT="63075" marB="63075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0282952"/>
                  </a:ext>
                </a:extLst>
              </a:tr>
              <a:tr h="1419809">
                <a:tc>
                  <a:txBody>
                    <a:bodyPr/>
                    <a:lstStyle/>
                    <a:p>
                      <a:endParaRPr lang="ru-RU" sz="2500"/>
                    </a:p>
                  </a:txBody>
                  <a:tcPr marL="126151" marR="126151" marT="63075" marB="63075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500"/>
                    </a:p>
                  </a:txBody>
                  <a:tcPr marL="126151" marR="126151" marT="63075" marB="63075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500"/>
                    </a:p>
                  </a:txBody>
                  <a:tcPr marL="126151" marR="126151" marT="63075" marB="63075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7387464"/>
                  </a:ext>
                </a:extLst>
              </a:tr>
              <a:tr h="1419809">
                <a:tc>
                  <a:txBody>
                    <a:bodyPr/>
                    <a:lstStyle/>
                    <a:p>
                      <a:endParaRPr lang="ru-RU" sz="2500"/>
                    </a:p>
                  </a:txBody>
                  <a:tcPr marL="126151" marR="126151" marT="63075" marB="63075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500"/>
                    </a:p>
                  </a:txBody>
                  <a:tcPr marL="126151" marR="126151" marT="63075" marB="63075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500" dirty="0"/>
                    </a:p>
                  </a:txBody>
                  <a:tcPr marL="126151" marR="126151" marT="63075" marB="63075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8524844"/>
                  </a:ext>
                </a:extLst>
              </a:tr>
            </a:tbl>
          </a:graphicData>
        </a:graphic>
      </p:graphicFrame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5F235A03-0920-770D-ECE9-443531D7DEC2}"/>
              </a:ext>
            </a:extLst>
          </p:cNvPr>
          <p:cNvSpPr/>
          <p:nvPr/>
        </p:nvSpPr>
        <p:spPr>
          <a:xfrm>
            <a:off x="2336415" y="4984221"/>
            <a:ext cx="2169933" cy="74316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4130DC0B-A26E-7269-02C4-8ED07CDBEBA8}"/>
              </a:ext>
            </a:extLst>
          </p:cNvPr>
          <p:cNvGrpSpPr/>
          <p:nvPr/>
        </p:nvGrpSpPr>
        <p:grpSpPr>
          <a:xfrm>
            <a:off x="2855743" y="3316090"/>
            <a:ext cx="1224378" cy="1260764"/>
            <a:chOff x="5296442" y="2473002"/>
            <a:chExt cx="866370" cy="951813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65DE1A5F-BCCB-01F6-87D6-1BFA6AFFC8E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96442" y="2473579"/>
              <a:ext cx="861494" cy="951236"/>
            </a:xfrm>
            <a:prstGeom prst="rect">
              <a:avLst/>
            </a:prstGeom>
          </p:spPr>
        </p:pic>
        <p:pic>
          <p:nvPicPr>
            <p:cNvPr id="10" name="Picture 4">
              <a:extLst>
                <a:ext uri="{FF2B5EF4-FFF2-40B4-BE49-F238E27FC236}">
                  <a16:creationId xmlns:a16="http://schemas.microsoft.com/office/drawing/2014/main" id="{4F4D6E4D-43D0-B886-9ACC-0AAA8370ACF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301318" y="2473002"/>
              <a:ext cx="861494" cy="9512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79D75C59-D255-F084-7BC7-B315F8DB2B84}"/>
              </a:ext>
            </a:extLst>
          </p:cNvPr>
          <p:cNvGrpSpPr/>
          <p:nvPr/>
        </p:nvGrpSpPr>
        <p:grpSpPr>
          <a:xfrm>
            <a:off x="2311391" y="5004790"/>
            <a:ext cx="783216" cy="793270"/>
            <a:chOff x="5944693" y="2752014"/>
            <a:chExt cx="687930" cy="626100"/>
          </a:xfrm>
        </p:grpSpPr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7898537D-EBBB-4182-C6F1-3BFC4D440D9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944693" y="2753016"/>
              <a:ext cx="672178" cy="625098"/>
            </a:xfrm>
            <a:prstGeom prst="rect">
              <a:avLst/>
            </a:prstGeom>
          </p:spPr>
        </p:pic>
        <p:pic>
          <p:nvPicPr>
            <p:cNvPr id="14" name="Picture 4">
              <a:extLst>
                <a:ext uri="{FF2B5EF4-FFF2-40B4-BE49-F238E27FC236}">
                  <a16:creationId xmlns:a16="http://schemas.microsoft.com/office/drawing/2014/main" id="{8AF0CDAC-2EF5-3FEA-6E42-53F8633750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960443" y="2752014"/>
              <a:ext cx="672180" cy="6250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4409A5E5-CD1A-E11A-6894-E3D6436E2D05}"/>
              </a:ext>
            </a:extLst>
          </p:cNvPr>
          <p:cNvGrpSpPr/>
          <p:nvPr/>
        </p:nvGrpSpPr>
        <p:grpSpPr>
          <a:xfrm>
            <a:off x="8010560" y="366198"/>
            <a:ext cx="1227536" cy="1269175"/>
            <a:chOff x="5996045" y="2682595"/>
            <a:chExt cx="868604" cy="958162"/>
          </a:xfrm>
        </p:grpSpPr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19B06B24-E4BE-5A46-9E3B-0EE1F32E4D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996045" y="2689522"/>
              <a:ext cx="861493" cy="951235"/>
            </a:xfrm>
            <a:prstGeom prst="rect">
              <a:avLst/>
            </a:prstGeom>
          </p:spPr>
        </p:pic>
        <p:pic>
          <p:nvPicPr>
            <p:cNvPr id="19" name="Picture 4">
              <a:extLst>
                <a:ext uri="{FF2B5EF4-FFF2-40B4-BE49-F238E27FC236}">
                  <a16:creationId xmlns:a16="http://schemas.microsoft.com/office/drawing/2014/main" id="{321A7A8B-C200-34D2-97ED-39195D6A56C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003156" y="2682595"/>
              <a:ext cx="861493" cy="9512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8CA157B7-9FEA-A161-925D-D1993A460245}"/>
              </a:ext>
            </a:extLst>
          </p:cNvPr>
          <p:cNvGrpSpPr/>
          <p:nvPr/>
        </p:nvGrpSpPr>
        <p:grpSpPr>
          <a:xfrm>
            <a:off x="1488950" y="1813719"/>
            <a:ext cx="1217492" cy="1263605"/>
            <a:chOff x="6504020" y="1116332"/>
            <a:chExt cx="861497" cy="953957"/>
          </a:xfrm>
        </p:grpSpPr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671F8F23-5912-B59D-46C3-C609C39923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504020" y="1119055"/>
              <a:ext cx="861494" cy="951234"/>
            </a:xfrm>
            <a:prstGeom prst="rect">
              <a:avLst/>
            </a:prstGeom>
          </p:spPr>
        </p:pic>
        <p:pic>
          <p:nvPicPr>
            <p:cNvPr id="25" name="Picture 4">
              <a:extLst>
                <a:ext uri="{FF2B5EF4-FFF2-40B4-BE49-F238E27FC236}">
                  <a16:creationId xmlns:a16="http://schemas.microsoft.com/office/drawing/2014/main" id="{34CB8A90-E2A8-FEB3-0DAD-EACD000BFB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504021" y="1116332"/>
              <a:ext cx="861496" cy="9512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021367ED-D9F8-F76E-C3C8-14DD5C42AEE3}"/>
              </a:ext>
            </a:extLst>
          </p:cNvPr>
          <p:cNvGrpSpPr/>
          <p:nvPr/>
        </p:nvGrpSpPr>
        <p:grpSpPr>
          <a:xfrm>
            <a:off x="6535582" y="3282993"/>
            <a:ext cx="1218152" cy="1260001"/>
            <a:chOff x="5288970" y="2634755"/>
            <a:chExt cx="861964" cy="951237"/>
          </a:xfrm>
        </p:grpSpPr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1AAA4A65-4EE0-98C5-32B2-89557ACE96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88970" y="2634756"/>
              <a:ext cx="861493" cy="951236"/>
            </a:xfrm>
            <a:prstGeom prst="rect">
              <a:avLst/>
            </a:prstGeom>
          </p:spPr>
        </p:pic>
        <p:pic>
          <p:nvPicPr>
            <p:cNvPr id="31" name="Picture 4">
              <a:extLst>
                <a:ext uri="{FF2B5EF4-FFF2-40B4-BE49-F238E27FC236}">
                  <a16:creationId xmlns:a16="http://schemas.microsoft.com/office/drawing/2014/main" id="{2C11FB2C-E212-4067-B832-5F15260CE56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289440" y="2634755"/>
              <a:ext cx="861494" cy="9512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71B3EDF8-43C3-22CF-F2CF-DB80F4106CBE}"/>
              </a:ext>
            </a:extLst>
          </p:cNvPr>
          <p:cNvGrpSpPr/>
          <p:nvPr/>
        </p:nvGrpSpPr>
        <p:grpSpPr>
          <a:xfrm>
            <a:off x="1475836" y="509847"/>
            <a:ext cx="1220186" cy="1260210"/>
            <a:chOff x="5305636" y="2669807"/>
            <a:chExt cx="863402" cy="951394"/>
          </a:xfrm>
        </p:grpSpPr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id="{9F625AC6-67E9-7A5D-B959-4BCD46F6F3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07550" y="2669807"/>
              <a:ext cx="861488" cy="951235"/>
            </a:xfrm>
            <a:prstGeom prst="rect">
              <a:avLst/>
            </a:prstGeom>
          </p:spPr>
        </p:pic>
        <p:pic>
          <p:nvPicPr>
            <p:cNvPr id="37" name="Picture 4">
              <a:extLst>
                <a:ext uri="{FF2B5EF4-FFF2-40B4-BE49-F238E27FC236}">
                  <a16:creationId xmlns:a16="http://schemas.microsoft.com/office/drawing/2014/main" id="{370916BA-180E-9B56-9179-F05F92D1865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305636" y="2669966"/>
              <a:ext cx="861492" cy="9512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EC8F4C96-E566-F4CC-E4BF-F492EFDB3DEB}"/>
              </a:ext>
            </a:extLst>
          </p:cNvPr>
          <p:cNvGrpSpPr/>
          <p:nvPr/>
        </p:nvGrpSpPr>
        <p:grpSpPr>
          <a:xfrm>
            <a:off x="9322710" y="3298918"/>
            <a:ext cx="1223363" cy="1272122"/>
            <a:chOff x="5246839" y="2622806"/>
            <a:chExt cx="865651" cy="960384"/>
          </a:xfrm>
        </p:grpSpPr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1B595A8C-6216-A9E9-F626-9D0E2BBC99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50997" y="2631957"/>
              <a:ext cx="861493" cy="951233"/>
            </a:xfrm>
            <a:prstGeom prst="rect">
              <a:avLst/>
            </a:prstGeom>
          </p:spPr>
        </p:pic>
        <p:pic>
          <p:nvPicPr>
            <p:cNvPr id="43" name="Picture 4">
              <a:extLst>
                <a:ext uri="{FF2B5EF4-FFF2-40B4-BE49-F238E27FC236}">
                  <a16:creationId xmlns:a16="http://schemas.microsoft.com/office/drawing/2014/main" id="{2B5F0AE9-9BD1-D47C-C206-46DF5C80DB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246839" y="2622806"/>
              <a:ext cx="861490" cy="9512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7" name="Группа 56">
            <a:extLst>
              <a:ext uri="{FF2B5EF4-FFF2-40B4-BE49-F238E27FC236}">
                <a16:creationId xmlns:a16="http://schemas.microsoft.com/office/drawing/2014/main" id="{B95585CC-8BA5-E190-9360-2F7F188165E2}"/>
              </a:ext>
            </a:extLst>
          </p:cNvPr>
          <p:cNvGrpSpPr/>
          <p:nvPr/>
        </p:nvGrpSpPr>
        <p:grpSpPr>
          <a:xfrm>
            <a:off x="3023907" y="4982952"/>
            <a:ext cx="790103" cy="793351"/>
            <a:chOff x="5276190" y="2755344"/>
            <a:chExt cx="664787" cy="626394"/>
          </a:xfrm>
        </p:grpSpPr>
        <p:pic>
          <p:nvPicPr>
            <p:cNvPr id="58" name="Рисунок 57">
              <a:extLst>
                <a:ext uri="{FF2B5EF4-FFF2-40B4-BE49-F238E27FC236}">
                  <a16:creationId xmlns:a16="http://schemas.microsoft.com/office/drawing/2014/main" id="{B880E579-13E0-366B-D8DE-56BF41A22F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97077" y="2755344"/>
              <a:ext cx="643900" cy="625328"/>
            </a:xfrm>
            <a:prstGeom prst="rect">
              <a:avLst/>
            </a:prstGeom>
          </p:spPr>
        </p:pic>
        <p:pic>
          <p:nvPicPr>
            <p:cNvPr id="59" name="Picture 4">
              <a:extLst>
                <a:ext uri="{FF2B5EF4-FFF2-40B4-BE49-F238E27FC236}">
                  <a16:creationId xmlns:a16="http://schemas.microsoft.com/office/drawing/2014/main" id="{E699752A-8338-1914-67DD-103831A64D3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276190" y="2756410"/>
              <a:ext cx="643899" cy="6253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E786DA67-C42D-FFFD-ED42-089AA677ADFD}"/>
              </a:ext>
            </a:extLst>
          </p:cNvPr>
          <p:cNvGrpSpPr/>
          <p:nvPr/>
        </p:nvGrpSpPr>
        <p:grpSpPr>
          <a:xfrm>
            <a:off x="3740954" y="4981602"/>
            <a:ext cx="772404" cy="797418"/>
            <a:chOff x="5337067" y="2749987"/>
            <a:chExt cx="650132" cy="602163"/>
          </a:xfrm>
        </p:grpSpPr>
        <p:pic>
          <p:nvPicPr>
            <p:cNvPr id="61" name="Рисунок 60">
              <a:extLst>
                <a:ext uri="{FF2B5EF4-FFF2-40B4-BE49-F238E27FC236}">
                  <a16:creationId xmlns:a16="http://schemas.microsoft.com/office/drawing/2014/main" id="{46BC84A5-DDF1-544D-7698-51920146471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37067" y="2754079"/>
              <a:ext cx="644136" cy="598071"/>
            </a:xfrm>
            <a:prstGeom prst="rect">
              <a:avLst/>
            </a:prstGeom>
          </p:spPr>
        </p:pic>
        <p:pic>
          <p:nvPicPr>
            <p:cNvPr id="62" name="Picture 4">
              <a:extLst>
                <a:ext uri="{FF2B5EF4-FFF2-40B4-BE49-F238E27FC236}">
                  <a16:creationId xmlns:a16="http://schemas.microsoft.com/office/drawing/2014/main" id="{96EEF081-2A2C-8C33-DD12-5F78D4B70F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343063" y="2749987"/>
              <a:ext cx="644136" cy="5980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3" name="Прямоугольник: скругленные углы 62">
            <a:extLst>
              <a:ext uri="{FF2B5EF4-FFF2-40B4-BE49-F238E27FC236}">
                <a16:creationId xmlns:a16="http://schemas.microsoft.com/office/drawing/2014/main" id="{AEB70B57-D143-10E0-FE46-91C5D1121D40}"/>
              </a:ext>
            </a:extLst>
          </p:cNvPr>
          <p:cNvSpPr/>
          <p:nvPr/>
        </p:nvSpPr>
        <p:spPr>
          <a:xfrm>
            <a:off x="7518502" y="4955727"/>
            <a:ext cx="2132785" cy="797421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64" name="Группа 63">
            <a:extLst>
              <a:ext uri="{FF2B5EF4-FFF2-40B4-BE49-F238E27FC236}">
                <a16:creationId xmlns:a16="http://schemas.microsoft.com/office/drawing/2014/main" id="{A2DF600F-9F2E-79DF-0780-75C8AC08FCDA}"/>
              </a:ext>
            </a:extLst>
          </p:cNvPr>
          <p:cNvGrpSpPr/>
          <p:nvPr/>
        </p:nvGrpSpPr>
        <p:grpSpPr>
          <a:xfrm>
            <a:off x="7471485" y="4981602"/>
            <a:ext cx="782856" cy="803138"/>
            <a:chOff x="5242321" y="2760622"/>
            <a:chExt cx="644586" cy="594234"/>
          </a:xfrm>
        </p:grpSpPr>
        <p:pic>
          <p:nvPicPr>
            <p:cNvPr id="65" name="Рисунок 64">
              <a:extLst>
                <a:ext uri="{FF2B5EF4-FFF2-40B4-BE49-F238E27FC236}">
                  <a16:creationId xmlns:a16="http://schemas.microsoft.com/office/drawing/2014/main" id="{9F9B9BE5-ADCC-F985-4B46-6C45F78569A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56795" y="2768863"/>
              <a:ext cx="630112" cy="585993"/>
            </a:xfrm>
            <a:prstGeom prst="rect">
              <a:avLst/>
            </a:prstGeom>
          </p:spPr>
        </p:pic>
        <p:pic>
          <p:nvPicPr>
            <p:cNvPr id="66" name="Picture 4">
              <a:extLst>
                <a:ext uri="{FF2B5EF4-FFF2-40B4-BE49-F238E27FC236}">
                  <a16:creationId xmlns:a16="http://schemas.microsoft.com/office/drawing/2014/main" id="{BDB99176-BAFD-7A1C-26C8-AD44BDFCC2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242321" y="2760622"/>
              <a:ext cx="630112" cy="5859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7" name="Группа 66">
            <a:extLst>
              <a:ext uri="{FF2B5EF4-FFF2-40B4-BE49-F238E27FC236}">
                <a16:creationId xmlns:a16="http://schemas.microsoft.com/office/drawing/2014/main" id="{7E226C29-B337-D897-4A5F-753116105E43}"/>
              </a:ext>
            </a:extLst>
          </p:cNvPr>
          <p:cNvGrpSpPr/>
          <p:nvPr/>
        </p:nvGrpSpPr>
        <p:grpSpPr>
          <a:xfrm>
            <a:off x="8177229" y="4984223"/>
            <a:ext cx="790305" cy="794507"/>
            <a:chOff x="5264251" y="2758470"/>
            <a:chExt cx="631293" cy="625170"/>
          </a:xfrm>
        </p:grpSpPr>
        <p:pic>
          <p:nvPicPr>
            <p:cNvPr id="68" name="Рисунок 67">
              <a:extLst>
                <a:ext uri="{FF2B5EF4-FFF2-40B4-BE49-F238E27FC236}">
                  <a16:creationId xmlns:a16="http://schemas.microsoft.com/office/drawing/2014/main" id="{3EB4BF8B-C1BF-D9F2-3B90-2CBE77936F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64251" y="2760442"/>
              <a:ext cx="611304" cy="623198"/>
            </a:xfrm>
            <a:prstGeom prst="rect">
              <a:avLst/>
            </a:prstGeom>
          </p:spPr>
        </p:pic>
        <p:pic>
          <p:nvPicPr>
            <p:cNvPr id="69" name="Picture 4">
              <a:extLst>
                <a:ext uri="{FF2B5EF4-FFF2-40B4-BE49-F238E27FC236}">
                  <a16:creationId xmlns:a16="http://schemas.microsoft.com/office/drawing/2014/main" id="{E2FB1B78-C449-59BD-349E-ADEE7D87E8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284244" y="2758470"/>
              <a:ext cx="611300" cy="6231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0" name="Группа 69">
            <a:extLst>
              <a:ext uri="{FF2B5EF4-FFF2-40B4-BE49-F238E27FC236}">
                <a16:creationId xmlns:a16="http://schemas.microsoft.com/office/drawing/2014/main" id="{9CDE6221-8C14-F18E-5212-972CADFE98C5}"/>
              </a:ext>
            </a:extLst>
          </p:cNvPr>
          <p:cNvGrpSpPr/>
          <p:nvPr/>
        </p:nvGrpSpPr>
        <p:grpSpPr>
          <a:xfrm>
            <a:off x="8921951" y="4983626"/>
            <a:ext cx="765278" cy="792003"/>
            <a:chOff x="5325025" y="2768536"/>
            <a:chExt cx="633557" cy="593908"/>
          </a:xfrm>
        </p:grpSpPr>
        <p:pic>
          <p:nvPicPr>
            <p:cNvPr id="71" name="Рисунок 70">
              <a:extLst>
                <a:ext uri="{FF2B5EF4-FFF2-40B4-BE49-F238E27FC236}">
                  <a16:creationId xmlns:a16="http://schemas.microsoft.com/office/drawing/2014/main" id="{E12D67F7-FD59-DF84-2692-E720C2C655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25025" y="2768536"/>
              <a:ext cx="633553" cy="593905"/>
            </a:xfrm>
            <a:prstGeom prst="rect">
              <a:avLst/>
            </a:prstGeom>
          </p:spPr>
        </p:pic>
        <p:pic>
          <p:nvPicPr>
            <p:cNvPr id="72" name="Picture 4">
              <a:extLst>
                <a:ext uri="{FF2B5EF4-FFF2-40B4-BE49-F238E27FC236}">
                  <a16:creationId xmlns:a16="http://schemas.microsoft.com/office/drawing/2014/main" id="{85C6C98F-1572-2283-FA5D-2AB07B8F1BC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325027" y="2768538"/>
              <a:ext cx="633555" cy="5939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0" name="Группа 89">
            <a:extLst>
              <a:ext uri="{FF2B5EF4-FFF2-40B4-BE49-F238E27FC236}">
                <a16:creationId xmlns:a16="http://schemas.microsoft.com/office/drawing/2014/main" id="{5C356533-A018-C6AE-766D-506366D79E6D}"/>
              </a:ext>
            </a:extLst>
          </p:cNvPr>
          <p:cNvGrpSpPr/>
          <p:nvPr/>
        </p:nvGrpSpPr>
        <p:grpSpPr>
          <a:xfrm>
            <a:off x="1426623" y="329083"/>
            <a:ext cx="1325750" cy="1361353"/>
            <a:chOff x="1050575" y="664810"/>
            <a:chExt cx="1393218" cy="1395750"/>
          </a:xfrm>
          <a:solidFill>
            <a:schemeClr val="bg1"/>
          </a:solidFill>
        </p:grpSpPr>
        <p:sp>
          <p:nvSpPr>
            <p:cNvPr id="74" name="Прямоугольник 73">
              <a:extLst>
                <a:ext uri="{FF2B5EF4-FFF2-40B4-BE49-F238E27FC236}">
                  <a16:creationId xmlns:a16="http://schemas.microsoft.com/office/drawing/2014/main" id="{2A7DA61E-075A-518B-2132-F9507E91085D}"/>
                </a:ext>
              </a:extLst>
            </p:cNvPr>
            <p:cNvSpPr/>
            <p:nvPr/>
          </p:nvSpPr>
          <p:spPr>
            <a:xfrm>
              <a:off x="1050575" y="664810"/>
              <a:ext cx="1393218" cy="1395750"/>
            </a:xfrm>
            <a:prstGeom prst="roundRect">
              <a:avLst/>
            </a:prstGeom>
            <a:grp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9" name="Picture 4">
              <a:extLst>
                <a:ext uri="{FF2B5EF4-FFF2-40B4-BE49-F238E27FC236}">
                  <a16:creationId xmlns:a16="http://schemas.microsoft.com/office/drawing/2014/main" id="{79B151ED-EF89-2AA3-E8E1-324D7B35859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084882" y="721800"/>
              <a:ext cx="1326710" cy="1256829"/>
            </a:xfrm>
            <a:prstGeom prst="roundRect">
              <a:avLst/>
            </a:prstGeom>
            <a:grpFill/>
          </p:spPr>
        </p:pic>
      </p:grp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C7E11578-77D8-83D6-CA41-F78CA8A5E1E0}"/>
              </a:ext>
            </a:extLst>
          </p:cNvPr>
          <p:cNvGrpSpPr/>
          <p:nvPr/>
        </p:nvGrpSpPr>
        <p:grpSpPr>
          <a:xfrm>
            <a:off x="2778694" y="329082"/>
            <a:ext cx="1348462" cy="1368557"/>
            <a:chOff x="1050575" y="664810"/>
            <a:chExt cx="1395506" cy="1395750"/>
          </a:xfrm>
          <a:solidFill>
            <a:srgbClr val="FFFF99"/>
          </a:solidFill>
        </p:grpSpPr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441EB128-53C4-8FEA-5141-69F8AB87B7C0}"/>
                </a:ext>
              </a:extLst>
            </p:cNvPr>
            <p:cNvSpPr/>
            <p:nvPr/>
          </p:nvSpPr>
          <p:spPr>
            <a:xfrm>
              <a:off x="1050575" y="664810"/>
              <a:ext cx="1393218" cy="139575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0" name="Picture 4">
              <a:extLst>
                <a:ext uri="{FF2B5EF4-FFF2-40B4-BE49-F238E27FC236}">
                  <a16:creationId xmlns:a16="http://schemas.microsoft.com/office/drawing/2014/main" id="{3FCB305E-AF42-F9F9-EF04-B8D71DCADE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062295" y="779874"/>
              <a:ext cx="1383786" cy="1218848"/>
            </a:xfrm>
            <a:prstGeom prst="roundRect">
              <a:avLst/>
            </a:prstGeom>
            <a:solidFill>
              <a:schemeClr val="bg1"/>
            </a:solidFill>
          </p:spPr>
        </p:pic>
      </p:grp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5628CB61-DA67-99CD-3A4E-C90829C21E91}"/>
              </a:ext>
            </a:extLst>
          </p:cNvPr>
          <p:cNvGrpSpPr/>
          <p:nvPr/>
        </p:nvGrpSpPr>
        <p:grpSpPr>
          <a:xfrm>
            <a:off x="4158990" y="322468"/>
            <a:ext cx="1318318" cy="1384486"/>
            <a:chOff x="1045956" y="664329"/>
            <a:chExt cx="1397837" cy="1396231"/>
          </a:xfrm>
          <a:solidFill>
            <a:schemeClr val="bg1"/>
          </a:solidFill>
        </p:grpSpPr>
        <p:sp>
          <p:nvSpPr>
            <p:cNvPr id="38" name="Прямоугольник 37">
              <a:extLst>
                <a:ext uri="{FF2B5EF4-FFF2-40B4-BE49-F238E27FC236}">
                  <a16:creationId xmlns:a16="http://schemas.microsoft.com/office/drawing/2014/main" id="{C6E3B968-17D4-F5AB-C9D1-BEEB9EC5C3DA}"/>
                </a:ext>
              </a:extLst>
            </p:cNvPr>
            <p:cNvSpPr/>
            <p:nvPr/>
          </p:nvSpPr>
          <p:spPr>
            <a:xfrm>
              <a:off x="1050575" y="664810"/>
              <a:ext cx="1393218" cy="1395750"/>
            </a:xfrm>
            <a:prstGeom prst="roundRect">
              <a:avLst/>
            </a:prstGeom>
            <a:grp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4" name="Picture 4">
              <a:extLst>
                <a:ext uri="{FF2B5EF4-FFF2-40B4-BE49-F238E27FC236}">
                  <a16:creationId xmlns:a16="http://schemas.microsoft.com/office/drawing/2014/main" id="{D56301F9-D097-D7CF-F001-66B406A5FB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4" r="584"/>
            <a:stretch/>
          </p:blipFill>
          <p:spPr bwMode="auto">
            <a:xfrm>
              <a:off x="1045956" y="664329"/>
              <a:ext cx="1362164" cy="1290415"/>
            </a:xfrm>
            <a:prstGeom prst="roundRect">
              <a:avLst/>
            </a:prstGeom>
            <a:grpFill/>
          </p:spPr>
        </p:pic>
      </p:grpSp>
      <p:grpSp>
        <p:nvGrpSpPr>
          <p:cNvPr id="116" name="Группа 115">
            <a:extLst>
              <a:ext uri="{FF2B5EF4-FFF2-40B4-BE49-F238E27FC236}">
                <a16:creationId xmlns:a16="http://schemas.microsoft.com/office/drawing/2014/main" id="{34AECB04-048C-6BBD-8EA6-6B8ECAAF12F2}"/>
              </a:ext>
            </a:extLst>
          </p:cNvPr>
          <p:cNvGrpSpPr/>
          <p:nvPr/>
        </p:nvGrpSpPr>
        <p:grpSpPr>
          <a:xfrm>
            <a:off x="6575847" y="345601"/>
            <a:ext cx="1323626" cy="1361353"/>
            <a:chOff x="1012369" y="664810"/>
            <a:chExt cx="1432526" cy="1395750"/>
          </a:xfrm>
          <a:solidFill>
            <a:schemeClr val="bg1"/>
          </a:solidFill>
        </p:grpSpPr>
        <p:sp>
          <p:nvSpPr>
            <p:cNvPr id="117" name="Прямоугольник 116">
              <a:extLst>
                <a:ext uri="{FF2B5EF4-FFF2-40B4-BE49-F238E27FC236}">
                  <a16:creationId xmlns:a16="http://schemas.microsoft.com/office/drawing/2014/main" id="{4D5C5EDF-6939-5766-EF5A-16CBADD7621D}"/>
                </a:ext>
              </a:extLst>
            </p:cNvPr>
            <p:cNvSpPr/>
            <p:nvPr/>
          </p:nvSpPr>
          <p:spPr>
            <a:xfrm>
              <a:off x="1050575" y="664810"/>
              <a:ext cx="1393218" cy="1395750"/>
            </a:xfrm>
            <a:prstGeom prst="roundRect">
              <a:avLst/>
            </a:prstGeom>
            <a:grp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18" name="Picture 4">
              <a:extLst>
                <a:ext uri="{FF2B5EF4-FFF2-40B4-BE49-F238E27FC236}">
                  <a16:creationId xmlns:a16="http://schemas.microsoft.com/office/drawing/2014/main" id="{86365588-20D6-193E-8FF0-FB253A3C01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012369" y="683527"/>
              <a:ext cx="1432526" cy="1357070"/>
            </a:xfrm>
            <a:prstGeom prst="roundRect">
              <a:avLst/>
            </a:prstGeom>
            <a:grpFill/>
          </p:spPr>
        </p:pic>
      </p:grpSp>
      <p:grpSp>
        <p:nvGrpSpPr>
          <p:cNvPr id="119" name="Группа 118">
            <a:extLst>
              <a:ext uri="{FF2B5EF4-FFF2-40B4-BE49-F238E27FC236}">
                <a16:creationId xmlns:a16="http://schemas.microsoft.com/office/drawing/2014/main" id="{F45B68CD-7869-82D6-BD7F-741DB1DD5E19}"/>
              </a:ext>
            </a:extLst>
          </p:cNvPr>
          <p:cNvGrpSpPr/>
          <p:nvPr/>
        </p:nvGrpSpPr>
        <p:grpSpPr>
          <a:xfrm>
            <a:off x="6633522" y="1741918"/>
            <a:ext cx="1287307" cy="1361353"/>
            <a:chOff x="1050575" y="664810"/>
            <a:chExt cx="1393218" cy="1395750"/>
          </a:xfrm>
          <a:solidFill>
            <a:schemeClr val="bg1"/>
          </a:solidFill>
        </p:grpSpPr>
        <p:sp>
          <p:nvSpPr>
            <p:cNvPr id="120" name="Прямоугольник 119">
              <a:extLst>
                <a:ext uri="{FF2B5EF4-FFF2-40B4-BE49-F238E27FC236}">
                  <a16:creationId xmlns:a16="http://schemas.microsoft.com/office/drawing/2014/main" id="{417FD0D3-DCAE-E2BE-AC15-DF60558444A8}"/>
                </a:ext>
              </a:extLst>
            </p:cNvPr>
            <p:cNvSpPr/>
            <p:nvPr/>
          </p:nvSpPr>
          <p:spPr>
            <a:xfrm>
              <a:off x="1050575" y="664810"/>
              <a:ext cx="1393218" cy="1395750"/>
            </a:xfrm>
            <a:prstGeom prst="roundRect">
              <a:avLst/>
            </a:prstGeom>
            <a:grp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21" name="Picture 4">
              <a:extLst>
                <a:ext uri="{FF2B5EF4-FFF2-40B4-BE49-F238E27FC236}">
                  <a16:creationId xmlns:a16="http://schemas.microsoft.com/office/drawing/2014/main" id="{DBDDBD86-4B7E-DBED-40BF-1BA006CED5A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063429" y="730910"/>
              <a:ext cx="1322442" cy="1252785"/>
            </a:xfrm>
            <a:prstGeom prst="roundRect">
              <a:avLst/>
            </a:prstGeom>
            <a:grpFill/>
          </p:spPr>
        </p:pic>
      </p:grpSp>
      <p:grpSp>
        <p:nvGrpSpPr>
          <p:cNvPr id="97" name="Группа 96">
            <a:extLst>
              <a:ext uri="{FF2B5EF4-FFF2-40B4-BE49-F238E27FC236}">
                <a16:creationId xmlns:a16="http://schemas.microsoft.com/office/drawing/2014/main" id="{F0B0ECA7-594C-DA48-62D5-FA6F127C38B3}"/>
              </a:ext>
            </a:extLst>
          </p:cNvPr>
          <p:cNvGrpSpPr/>
          <p:nvPr/>
        </p:nvGrpSpPr>
        <p:grpSpPr>
          <a:xfrm>
            <a:off x="7929240" y="336286"/>
            <a:ext cx="1319141" cy="1361353"/>
            <a:chOff x="1016122" y="664810"/>
            <a:chExt cx="1427671" cy="1395750"/>
          </a:xfrm>
          <a:solidFill>
            <a:schemeClr val="bg1"/>
          </a:solidFill>
        </p:grpSpPr>
        <p:sp>
          <p:nvSpPr>
            <p:cNvPr id="98" name="Прямоугольник 97">
              <a:extLst>
                <a:ext uri="{FF2B5EF4-FFF2-40B4-BE49-F238E27FC236}">
                  <a16:creationId xmlns:a16="http://schemas.microsoft.com/office/drawing/2014/main" id="{0BBA3AA2-86FE-EFA1-C105-CE9D21C53F71}"/>
                </a:ext>
              </a:extLst>
            </p:cNvPr>
            <p:cNvSpPr/>
            <p:nvPr/>
          </p:nvSpPr>
          <p:spPr>
            <a:xfrm>
              <a:off x="1050575" y="664810"/>
              <a:ext cx="1393218" cy="1395750"/>
            </a:xfrm>
            <a:prstGeom prst="roundRect">
              <a:avLst/>
            </a:prstGeom>
            <a:grp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99" name="Picture 4">
              <a:extLst>
                <a:ext uri="{FF2B5EF4-FFF2-40B4-BE49-F238E27FC236}">
                  <a16:creationId xmlns:a16="http://schemas.microsoft.com/office/drawing/2014/main" id="{AEDAAE59-B8D9-16A1-FAE2-C5885D3EB3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016122" y="737831"/>
              <a:ext cx="1393460" cy="1320063"/>
            </a:xfrm>
            <a:prstGeom prst="roundRect">
              <a:avLst/>
            </a:prstGeom>
            <a:grpFill/>
          </p:spPr>
        </p:pic>
      </p:grpSp>
      <p:grpSp>
        <p:nvGrpSpPr>
          <p:cNvPr id="122" name="Группа 121">
            <a:extLst>
              <a:ext uri="{FF2B5EF4-FFF2-40B4-BE49-F238E27FC236}">
                <a16:creationId xmlns:a16="http://schemas.microsoft.com/office/drawing/2014/main" id="{A76E45DB-5541-EA10-2982-DEDF4ABB6E57}"/>
              </a:ext>
            </a:extLst>
          </p:cNvPr>
          <p:cNvGrpSpPr/>
          <p:nvPr/>
        </p:nvGrpSpPr>
        <p:grpSpPr>
          <a:xfrm>
            <a:off x="9290739" y="322468"/>
            <a:ext cx="1287307" cy="1361353"/>
            <a:chOff x="1050575" y="664810"/>
            <a:chExt cx="1393218" cy="1395750"/>
          </a:xfrm>
          <a:solidFill>
            <a:schemeClr val="bg1"/>
          </a:solidFill>
        </p:grpSpPr>
        <p:sp>
          <p:nvSpPr>
            <p:cNvPr id="123" name="Прямоугольник 122">
              <a:extLst>
                <a:ext uri="{FF2B5EF4-FFF2-40B4-BE49-F238E27FC236}">
                  <a16:creationId xmlns:a16="http://schemas.microsoft.com/office/drawing/2014/main" id="{9FCE1FD1-9B6E-54AF-366B-F8B394712DD1}"/>
                </a:ext>
              </a:extLst>
            </p:cNvPr>
            <p:cNvSpPr/>
            <p:nvPr/>
          </p:nvSpPr>
          <p:spPr>
            <a:xfrm>
              <a:off x="1050575" y="664810"/>
              <a:ext cx="1393218" cy="1395750"/>
            </a:xfrm>
            <a:prstGeom prst="roundRect">
              <a:avLst/>
            </a:prstGeom>
            <a:grp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24" name="Picture 4">
              <a:extLst>
                <a:ext uri="{FF2B5EF4-FFF2-40B4-BE49-F238E27FC236}">
                  <a16:creationId xmlns:a16="http://schemas.microsoft.com/office/drawing/2014/main" id="{F6647654-626A-AA70-E0B2-5BD54FC85EA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1" b="201"/>
            <a:stretch/>
          </p:blipFill>
          <p:spPr bwMode="auto">
            <a:xfrm>
              <a:off x="1110550" y="776381"/>
              <a:ext cx="1292274" cy="1176151"/>
            </a:xfrm>
            <a:prstGeom prst="roundRect">
              <a:avLst/>
            </a:prstGeom>
            <a:grpFill/>
          </p:spPr>
        </p:pic>
      </p:grpSp>
      <p:grpSp>
        <p:nvGrpSpPr>
          <p:cNvPr id="125" name="Группа 124">
            <a:extLst>
              <a:ext uri="{FF2B5EF4-FFF2-40B4-BE49-F238E27FC236}">
                <a16:creationId xmlns:a16="http://schemas.microsoft.com/office/drawing/2014/main" id="{58C10083-BC4E-859C-A55A-1EED9A91B4B4}"/>
              </a:ext>
            </a:extLst>
          </p:cNvPr>
          <p:cNvGrpSpPr/>
          <p:nvPr/>
        </p:nvGrpSpPr>
        <p:grpSpPr>
          <a:xfrm>
            <a:off x="7957033" y="1722431"/>
            <a:ext cx="1287307" cy="1361353"/>
            <a:chOff x="1050575" y="664810"/>
            <a:chExt cx="1393218" cy="1395750"/>
          </a:xfrm>
          <a:solidFill>
            <a:schemeClr val="bg1"/>
          </a:solidFill>
        </p:grpSpPr>
        <p:sp>
          <p:nvSpPr>
            <p:cNvPr id="126" name="Прямоугольник 125">
              <a:extLst>
                <a:ext uri="{FF2B5EF4-FFF2-40B4-BE49-F238E27FC236}">
                  <a16:creationId xmlns:a16="http://schemas.microsoft.com/office/drawing/2014/main" id="{FF4FD854-6320-2A51-3E6B-5EAB354F6AD6}"/>
                </a:ext>
              </a:extLst>
            </p:cNvPr>
            <p:cNvSpPr/>
            <p:nvPr/>
          </p:nvSpPr>
          <p:spPr>
            <a:xfrm>
              <a:off x="1050575" y="664810"/>
              <a:ext cx="1393218" cy="1395750"/>
            </a:xfrm>
            <a:prstGeom prst="roundRect">
              <a:avLst/>
            </a:prstGeom>
            <a:grp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27" name="Picture 4">
              <a:extLst>
                <a:ext uri="{FF2B5EF4-FFF2-40B4-BE49-F238E27FC236}">
                  <a16:creationId xmlns:a16="http://schemas.microsoft.com/office/drawing/2014/main" id="{32650B8A-8C84-7B73-F02B-3A4917E506A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078419" y="713270"/>
              <a:ext cx="1351361" cy="1280181"/>
            </a:xfrm>
            <a:prstGeom prst="roundRect">
              <a:avLst/>
            </a:prstGeom>
            <a:grpFill/>
          </p:spPr>
        </p:pic>
      </p:grpSp>
      <p:grpSp>
        <p:nvGrpSpPr>
          <p:cNvPr id="91" name="Группа 90">
            <a:extLst>
              <a:ext uri="{FF2B5EF4-FFF2-40B4-BE49-F238E27FC236}">
                <a16:creationId xmlns:a16="http://schemas.microsoft.com/office/drawing/2014/main" id="{D7681C7D-F58F-BFDF-C739-89E2E9F1157E}"/>
              </a:ext>
            </a:extLst>
          </p:cNvPr>
          <p:cNvGrpSpPr/>
          <p:nvPr/>
        </p:nvGrpSpPr>
        <p:grpSpPr>
          <a:xfrm>
            <a:off x="1468935" y="1727014"/>
            <a:ext cx="1287307" cy="1361353"/>
            <a:chOff x="1029053" y="674512"/>
            <a:chExt cx="1393218" cy="1395750"/>
          </a:xfrm>
          <a:solidFill>
            <a:schemeClr val="bg1"/>
          </a:solidFill>
        </p:grpSpPr>
        <p:sp>
          <p:nvSpPr>
            <p:cNvPr id="92" name="Прямоугольник 91">
              <a:extLst>
                <a:ext uri="{FF2B5EF4-FFF2-40B4-BE49-F238E27FC236}">
                  <a16:creationId xmlns:a16="http://schemas.microsoft.com/office/drawing/2014/main" id="{87BEB955-48EA-B1EE-E03E-78147A4B3999}"/>
                </a:ext>
              </a:extLst>
            </p:cNvPr>
            <p:cNvSpPr/>
            <p:nvPr/>
          </p:nvSpPr>
          <p:spPr>
            <a:xfrm>
              <a:off x="1029053" y="674512"/>
              <a:ext cx="1393218" cy="1395750"/>
            </a:xfrm>
            <a:prstGeom prst="roundRect">
              <a:avLst/>
            </a:prstGeom>
            <a:grp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93" name="Picture 4">
              <a:extLst>
                <a:ext uri="{FF2B5EF4-FFF2-40B4-BE49-F238E27FC236}">
                  <a16:creationId xmlns:a16="http://schemas.microsoft.com/office/drawing/2014/main" id="{97B21677-DB3C-43AB-F897-17E9A0C550E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069065" y="808128"/>
              <a:ext cx="1277047" cy="1037263"/>
            </a:xfrm>
            <a:prstGeom prst="roundRect">
              <a:avLst/>
            </a:prstGeom>
            <a:grpFill/>
          </p:spPr>
        </p:pic>
      </p:grpSp>
      <p:grpSp>
        <p:nvGrpSpPr>
          <p:cNvPr id="82" name="Группа 81">
            <a:extLst>
              <a:ext uri="{FF2B5EF4-FFF2-40B4-BE49-F238E27FC236}">
                <a16:creationId xmlns:a16="http://schemas.microsoft.com/office/drawing/2014/main" id="{CEE57D1A-B743-B1DF-6D61-8533B08BF9B4}"/>
              </a:ext>
            </a:extLst>
          </p:cNvPr>
          <p:cNvGrpSpPr/>
          <p:nvPr/>
        </p:nvGrpSpPr>
        <p:grpSpPr>
          <a:xfrm>
            <a:off x="2783221" y="1719252"/>
            <a:ext cx="1340397" cy="1390907"/>
            <a:chOff x="1050575" y="664810"/>
            <a:chExt cx="1393218" cy="1395750"/>
          </a:xfrm>
          <a:solidFill>
            <a:schemeClr val="bg1"/>
          </a:solidFill>
        </p:grpSpPr>
        <p:sp>
          <p:nvSpPr>
            <p:cNvPr id="83" name="Прямоугольник 82">
              <a:extLst>
                <a:ext uri="{FF2B5EF4-FFF2-40B4-BE49-F238E27FC236}">
                  <a16:creationId xmlns:a16="http://schemas.microsoft.com/office/drawing/2014/main" id="{BE22ACC0-4798-2EA9-870C-B2543AB2B0D1}"/>
                </a:ext>
              </a:extLst>
            </p:cNvPr>
            <p:cNvSpPr/>
            <p:nvPr/>
          </p:nvSpPr>
          <p:spPr>
            <a:xfrm>
              <a:off x="1050575" y="664810"/>
              <a:ext cx="1393218" cy="1395750"/>
            </a:xfrm>
            <a:prstGeom prst="roundRect">
              <a:avLst/>
            </a:prstGeom>
            <a:grp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6" name="Picture 4">
              <a:extLst>
                <a:ext uri="{FF2B5EF4-FFF2-40B4-BE49-F238E27FC236}">
                  <a16:creationId xmlns:a16="http://schemas.microsoft.com/office/drawing/2014/main" id="{8B9AE112-5EFC-7143-7F93-E85FF6E92C7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114501" y="719850"/>
              <a:ext cx="1287183" cy="1219384"/>
            </a:xfrm>
            <a:prstGeom prst="roundRect">
              <a:avLst/>
            </a:prstGeom>
            <a:grpFill/>
          </p:spPr>
        </p:pic>
      </p:grpSp>
      <p:grpSp>
        <p:nvGrpSpPr>
          <p:cNvPr id="110" name="Группа 109">
            <a:extLst>
              <a:ext uri="{FF2B5EF4-FFF2-40B4-BE49-F238E27FC236}">
                <a16:creationId xmlns:a16="http://schemas.microsoft.com/office/drawing/2014/main" id="{34409BA3-09A6-E614-6820-6211F8965999}"/>
              </a:ext>
            </a:extLst>
          </p:cNvPr>
          <p:cNvGrpSpPr/>
          <p:nvPr/>
        </p:nvGrpSpPr>
        <p:grpSpPr>
          <a:xfrm>
            <a:off x="4150963" y="1734030"/>
            <a:ext cx="1308817" cy="1361353"/>
            <a:chOff x="1050575" y="664810"/>
            <a:chExt cx="1393218" cy="1395750"/>
          </a:xfrm>
          <a:solidFill>
            <a:schemeClr val="bg1"/>
          </a:solidFill>
        </p:grpSpPr>
        <p:sp>
          <p:nvSpPr>
            <p:cNvPr id="111" name="Прямоугольник 110">
              <a:extLst>
                <a:ext uri="{FF2B5EF4-FFF2-40B4-BE49-F238E27FC236}">
                  <a16:creationId xmlns:a16="http://schemas.microsoft.com/office/drawing/2014/main" id="{2397FCD4-2A5A-8C11-1A7B-D8393E5F2DB1}"/>
                </a:ext>
              </a:extLst>
            </p:cNvPr>
            <p:cNvSpPr/>
            <p:nvPr/>
          </p:nvSpPr>
          <p:spPr>
            <a:xfrm>
              <a:off x="1050575" y="664810"/>
              <a:ext cx="1393218" cy="1395750"/>
            </a:xfrm>
            <a:prstGeom prst="roundRect">
              <a:avLst/>
            </a:prstGeom>
            <a:grp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12" name="Picture 4">
              <a:extLst>
                <a:ext uri="{FF2B5EF4-FFF2-40B4-BE49-F238E27FC236}">
                  <a16:creationId xmlns:a16="http://schemas.microsoft.com/office/drawing/2014/main" id="{E95A530B-0461-3EDC-C4E3-02EB21CD50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052545" y="710079"/>
              <a:ext cx="1352679" cy="1281430"/>
            </a:xfrm>
            <a:prstGeom prst="roundRect">
              <a:avLst/>
            </a:prstGeom>
            <a:grpFill/>
          </p:spPr>
        </p:pic>
      </p:grpSp>
      <p:grpSp>
        <p:nvGrpSpPr>
          <p:cNvPr id="100" name="Группа 99">
            <a:extLst>
              <a:ext uri="{FF2B5EF4-FFF2-40B4-BE49-F238E27FC236}">
                <a16:creationId xmlns:a16="http://schemas.microsoft.com/office/drawing/2014/main" id="{38C8AB5E-EE94-0F3C-6C50-4A84AC999AED}"/>
              </a:ext>
            </a:extLst>
          </p:cNvPr>
          <p:cNvGrpSpPr/>
          <p:nvPr/>
        </p:nvGrpSpPr>
        <p:grpSpPr>
          <a:xfrm>
            <a:off x="6632177" y="3128646"/>
            <a:ext cx="1309074" cy="1361353"/>
            <a:chOff x="1050575" y="664810"/>
            <a:chExt cx="1393218" cy="1395750"/>
          </a:xfrm>
          <a:solidFill>
            <a:schemeClr val="bg1"/>
          </a:solidFill>
        </p:grpSpPr>
        <p:sp>
          <p:nvSpPr>
            <p:cNvPr id="101" name="Прямоугольник 100">
              <a:extLst>
                <a:ext uri="{FF2B5EF4-FFF2-40B4-BE49-F238E27FC236}">
                  <a16:creationId xmlns:a16="http://schemas.microsoft.com/office/drawing/2014/main" id="{EAFA9829-82A0-9581-A0CA-FA283D24BAC5}"/>
                </a:ext>
              </a:extLst>
            </p:cNvPr>
            <p:cNvSpPr/>
            <p:nvPr/>
          </p:nvSpPr>
          <p:spPr>
            <a:xfrm>
              <a:off x="1050575" y="664810"/>
              <a:ext cx="1393218" cy="1395750"/>
            </a:xfrm>
            <a:prstGeom prst="roundRect">
              <a:avLst/>
            </a:prstGeom>
            <a:grp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2" name="Picture 4">
              <a:extLst>
                <a:ext uri="{FF2B5EF4-FFF2-40B4-BE49-F238E27FC236}">
                  <a16:creationId xmlns:a16="http://schemas.microsoft.com/office/drawing/2014/main" id="{C6C15B6C-56EE-C2A1-BE3E-B881EEB031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068631" y="819250"/>
              <a:ext cx="1263822" cy="1103621"/>
            </a:xfrm>
            <a:prstGeom prst="roundRect">
              <a:avLst/>
            </a:prstGeom>
            <a:grpFill/>
          </p:spPr>
        </p:pic>
      </p:grpSp>
      <p:grpSp>
        <p:nvGrpSpPr>
          <p:cNvPr id="107" name="Группа 106">
            <a:extLst>
              <a:ext uri="{FF2B5EF4-FFF2-40B4-BE49-F238E27FC236}">
                <a16:creationId xmlns:a16="http://schemas.microsoft.com/office/drawing/2014/main" id="{86769BE0-A3D6-FD16-5FDB-F5C1C43BE612}"/>
              </a:ext>
            </a:extLst>
          </p:cNvPr>
          <p:cNvGrpSpPr/>
          <p:nvPr/>
        </p:nvGrpSpPr>
        <p:grpSpPr>
          <a:xfrm>
            <a:off x="1414037" y="3108855"/>
            <a:ext cx="1311089" cy="1354055"/>
            <a:chOff x="1050575" y="664810"/>
            <a:chExt cx="1393218" cy="1395750"/>
          </a:xfrm>
          <a:solidFill>
            <a:schemeClr val="bg1"/>
          </a:solidFill>
        </p:grpSpPr>
        <p:sp>
          <p:nvSpPr>
            <p:cNvPr id="108" name="Прямоугольник 107">
              <a:extLst>
                <a:ext uri="{FF2B5EF4-FFF2-40B4-BE49-F238E27FC236}">
                  <a16:creationId xmlns:a16="http://schemas.microsoft.com/office/drawing/2014/main" id="{6320EDCE-C11F-61B4-8919-9F77795E218E}"/>
                </a:ext>
              </a:extLst>
            </p:cNvPr>
            <p:cNvSpPr/>
            <p:nvPr/>
          </p:nvSpPr>
          <p:spPr>
            <a:xfrm>
              <a:off x="1050575" y="664810"/>
              <a:ext cx="1393218" cy="1395750"/>
            </a:xfrm>
            <a:prstGeom prst="roundRect">
              <a:avLst/>
            </a:prstGeom>
            <a:grp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9" name="Picture 4">
              <a:extLst>
                <a:ext uri="{FF2B5EF4-FFF2-40B4-BE49-F238E27FC236}">
                  <a16:creationId xmlns:a16="http://schemas.microsoft.com/office/drawing/2014/main" id="{3CE76A0B-6AB3-E4D3-7835-A0AA678581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098834" y="874261"/>
              <a:ext cx="1101297" cy="992595"/>
            </a:xfrm>
            <a:prstGeom prst="roundRect">
              <a:avLst/>
            </a:prstGeom>
            <a:grpFill/>
          </p:spPr>
        </p:pic>
      </p:grpSp>
      <p:grpSp>
        <p:nvGrpSpPr>
          <p:cNvPr id="94" name="Группа 93">
            <a:extLst>
              <a:ext uri="{FF2B5EF4-FFF2-40B4-BE49-F238E27FC236}">
                <a16:creationId xmlns:a16="http://schemas.microsoft.com/office/drawing/2014/main" id="{13D5A835-4449-2A3F-0BD2-AD15AC8F354C}"/>
              </a:ext>
            </a:extLst>
          </p:cNvPr>
          <p:cNvGrpSpPr/>
          <p:nvPr/>
        </p:nvGrpSpPr>
        <p:grpSpPr>
          <a:xfrm>
            <a:off x="2752373" y="3126576"/>
            <a:ext cx="1347205" cy="1361353"/>
            <a:chOff x="1050575" y="664810"/>
            <a:chExt cx="1393218" cy="1395750"/>
          </a:xfrm>
          <a:solidFill>
            <a:schemeClr val="bg1"/>
          </a:solidFill>
        </p:grpSpPr>
        <p:sp>
          <p:nvSpPr>
            <p:cNvPr id="95" name="Прямоугольник 94">
              <a:extLst>
                <a:ext uri="{FF2B5EF4-FFF2-40B4-BE49-F238E27FC236}">
                  <a16:creationId xmlns:a16="http://schemas.microsoft.com/office/drawing/2014/main" id="{15C27F06-91DC-C76E-D5FA-0C9BFD7FB5C5}"/>
                </a:ext>
              </a:extLst>
            </p:cNvPr>
            <p:cNvSpPr/>
            <p:nvPr/>
          </p:nvSpPr>
          <p:spPr>
            <a:xfrm>
              <a:off x="1050575" y="664810"/>
              <a:ext cx="1393218" cy="1395750"/>
            </a:xfrm>
            <a:prstGeom prst="roundRect">
              <a:avLst/>
            </a:prstGeom>
            <a:grp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96" name="Picture 4">
              <a:extLst>
                <a:ext uri="{FF2B5EF4-FFF2-40B4-BE49-F238E27FC236}">
                  <a16:creationId xmlns:a16="http://schemas.microsoft.com/office/drawing/2014/main" id="{5A9CD0D5-B84B-A4A6-6AF1-ECB9FBD3063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169516" y="882632"/>
              <a:ext cx="1219258" cy="999219"/>
            </a:xfrm>
            <a:prstGeom prst="roundRect">
              <a:avLst/>
            </a:prstGeom>
            <a:grpFill/>
          </p:spPr>
        </p:pic>
      </p:grpSp>
      <p:grpSp>
        <p:nvGrpSpPr>
          <p:cNvPr id="113" name="Группа 112">
            <a:extLst>
              <a:ext uri="{FF2B5EF4-FFF2-40B4-BE49-F238E27FC236}">
                <a16:creationId xmlns:a16="http://schemas.microsoft.com/office/drawing/2014/main" id="{C96437F8-572D-83C4-65AE-25595DFBD5D0}"/>
              </a:ext>
            </a:extLst>
          </p:cNvPr>
          <p:cNvGrpSpPr/>
          <p:nvPr/>
        </p:nvGrpSpPr>
        <p:grpSpPr>
          <a:xfrm>
            <a:off x="4117969" y="3126577"/>
            <a:ext cx="1349454" cy="1361353"/>
            <a:chOff x="1028935" y="653714"/>
            <a:chExt cx="1393218" cy="1395750"/>
          </a:xfrm>
          <a:solidFill>
            <a:schemeClr val="bg1"/>
          </a:solidFill>
        </p:grpSpPr>
        <p:sp>
          <p:nvSpPr>
            <p:cNvPr id="114" name="Прямоугольник 113">
              <a:extLst>
                <a:ext uri="{FF2B5EF4-FFF2-40B4-BE49-F238E27FC236}">
                  <a16:creationId xmlns:a16="http://schemas.microsoft.com/office/drawing/2014/main" id="{58F45E3C-8AFF-65FB-BCA6-BF37F5E33D38}"/>
                </a:ext>
              </a:extLst>
            </p:cNvPr>
            <p:cNvSpPr/>
            <p:nvPr/>
          </p:nvSpPr>
          <p:spPr>
            <a:xfrm>
              <a:off x="1028935" y="653714"/>
              <a:ext cx="1393218" cy="1395750"/>
            </a:xfrm>
            <a:prstGeom prst="roundRect">
              <a:avLst/>
            </a:prstGeom>
            <a:grp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15" name="Picture 4">
              <a:extLst>
                <a:ext uri="{FF2B5EF4-FFF2-40B4-BE49-F238E27FC236}">
                  <a16:creationId xmlns:a16="http://schemas.microsoft.com/office/drawing/2014/main" id="{B4084364-506E-8314-E4F3-BA057DFA875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131258" y="709717"/>
              <a:ext cx="1199309" cy="1190987"/>
            </a:xfrm>
            <a:prstGeom prst="roundRect">
              <a:avLst/>
            </a:prstGeom>
            <a:grpFill/>
          </p:spPr>
        </p:pic>
      </p:grpSp>
      <p:grpSp>
        <p:nvGrpSpPr>
          <p:cNvPr id="128" name="Группа 127">
            <a:extLst>
              <a:ext uri="{FF2B5EF4-FFF2-40B4-BE49-F238E27FC236}">
                <a16:creationId xmlns:a16="http://schemas.microsoft.com/office/drawing/2014/main" id="{EC79A994-C057-975F-CD00-9EB025EEE65E}"/>
              </a:ext>
            </a:extLst>
          </p:cNvPr>
          <p:cNvGrpSpPr/>
          <p:nvPr/>
        </p:nvGrpSpPr>
        <p:grpSpPr>
          <a:xfrm>
            <a:off x="9286999" y="1711265"/>
            <a:ext cx="1294786" cy="1362453"/>
            <a:chOff x="1050575" y="663682"/>
            <a:chExt cx="1401312" cy="1396878"/>
          </a:xfrm>
          <a:solidFill>
            <a:schemeClr val="bg1"/>
          </a:solidFill>
        </p:grpSpPr>
        <p:sp>
          <p:nvSpPr>
            <p:cNvPr id="129" name="Прямоугольник 128">
              <a:extLst>
                <a:ext uri="{FF2B5EF4-FFF2-40B4-BE49-F238E27FC236}">
                  <a16:creationId xmlns:a16="http://schemas.microsoft.com/office/drawing/2014/main" id="{8C3BF761-5BB9-1ECF-984A-CFF294675954}"/>
                </a:ext>
              </a:extLst>
            </p:cNvPr>
            <p:cNvSpPr/>
            <p:nvPr/>
          </p:nvSpPr>
          <p:spPr>
            <a:xfrm>
              <a:off x="1050575" y="664810"/>
              <a:ext cx="1393218" cy="1395750"/>
            </a:xfrm>
            <a:prstGeom prst="roundRect">
              <a:avLst/>
            </a:prstGeom>
            <a:grp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30" name="Picture 4">
              <a:extLst>
                <a:ext uri="{FF2B5EF4-FFF2-40B4-BE49-F238E27FC236}">
                  <a16:creationId xmlns:a16="http://schemas.microsoft.com/office/drawing/2014/main" id="{57B47177-D9EC-6845-AF2F-A63A3A6C78B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058669" y="663682"/>
              <a:ext cx="1393218" cy="1319833"/>
            </a:xfrm>
            <a:prstGeom prst="roundRect">
              <a:avLst/>
            </a:prstGeom>
            <a:grpFill/>
          </p:spPr>
        </p:pic>
      </p:grpSp>
      <p:grpSp>
        <p:nvGrpSpPr>
          <p:cNvPr id="131" name="Группа 130">
            <a:extLst>
              <a:ext uri="{FF2B5EF4-FFF2-40B4-BE49-F238E27FC236}">
                <a16:creationId xmlns:a16="http://schemas.microsoft.com/office/drawing/2014/main" id="{CF140FDE-2F7D-B090-14DA-FB60ABE31E0F}"/>
              </a:ext>
            </a:extLst>
          </p:cNvPr>
          <p:cNvGrpSpPr/>
          <p:nvPr/>
        </p:nvGrpSpPr>
        <p:grpSpPr>
          <a:xfrm>
            <a:off x="7979659" y="3118843"/>
            <a:ext cx="1287307" cy="1361353"/>
            <a:chOff x="1050575" y="664810"/>
            <a:chExt cx="1393218" cy="1395750"/>
          </a:xfrm>
          <a:solidFill>
            <a:schemeClr val="bg1"/>
          </a:solidFill>
        </p:grpSpPr>
        <p:sp>
          <p:nvSpPr>
            <p:cNvPr id="132" name="Прямоугольник 131">
              <a:extLst>
                <a:ext uri="{FF2B5EF4-FFF2-40B4-BE49-F238E27FC236}">
                  <a16:creationId xmlns:a16="http://schemas.microsoft.com/office/drawing/2014/main" id="{8D145D1C-20FC-AFD3-6C3E-87F0D3059089}"/>
                </a:ext>
              </a:extLst>
            </p:cNvPr>
            <p:cNvSpPr/>
            <p:nvPr/>
          </p:nvSpPr>
          <p:spPr>
            <a:xfrm>
              <a:off x="1050575" y="664810"/>
              <a:ext cx="1393218" cy="1395750"/>
            </a:xfrm>
            <a:prstGeom prst="roundRect">
              <a:avLst/>
            </a:prstGeom>
            <a:grp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33" name="Picture 4">
              <a:extLst>
                <a:ext uri="{FF2B5EF4-FFF2-40B4-BE49-F238E27FC236}">
                  <a16:creationId xmlns:a16="http://schemas.microsoft.com/office/drawing/2014/main" id="{7AAEDEF9-DE16-C457-6D1B-0A3C4A940A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057867" y="765644"/>
              <a:ext cx="1332143" cy="1261975"/>
            </a:xfrm>
            <a:prstGeom prst="roundRect">
              <a:avLst/>
            </a:prstGeom>
            <a:grpFill/>
          </p:spPr>
        </p:pic>
      </p:grpSp>
      <p:grpSp>
        <p:nvGrpSpPr>
          <p:cNvPr id="103" name="Группа 102">
            <a:extLst>
              <a:ext uri="{FF2B5EF4-FFF2-40B4-BE49-F238E27FC236}">
                <a16:creationId xmlns:a16="http://schemas.microsoft.com/office/drawing/2014/main" id="{FB5E2A50-9AEE-E9B1-2C54-F8552C990496}"/>
              </a:ext>
            </a:extLst>
          </p:cNvPr>
          <p:cNvGrpSpPr/>
          <p:nvPr/>
        </p:nvGrpSpPr>
        <p:grpSpPr>
          <a:xfrm>
            <a:off x="9305374" y="3103607"/>
            <a:ext cx="1287308" cy="1361351"/>
            <a:chOff x="1050575" y="664810"/>
            <a:chExt cx="1393218" cy="1395750"/>
          </a:xfrm>
          <a:solidFill>
            <a:schemeClr val="bg1"/>
          </a:solidFill>
        </p:grpSpPr>
        <p:sp>
          <p:nvSpPr>
            <p:cNvPr id="104" name="Прямоугольник 103">
              <a:extLst>
                <a:ext uri="{FF2B5EF4-FFF2-40B4-BE49-F238E27FC236}">
                  <a16:creationId xmlns:a16="http://schemas.microsoft.com/office/drawing/2014/main" id="{563C7A32-6843-9890-104D-C90B7F18A915}"/>
                </a:ext>
              </a:extLst>
            </p:cNvPr>
            <p:cNvSpPr/>
            <p:nvPr/>
          </p:nvSpPr>
          <p:spPr>
            <a:xfrm>
              <a:off x="1050575" y="664810"/>
              <a:ext cx="1393218" cy="1395750"/>
            </a:xfrm>
            <a:prstGeom prst="roundRect">
              <a:avLst/>
            </a:prstGeom>
            <a:grp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5" name="Picture 4">
              <a:extLst>
                <a:ext uri="{FF2B5EF4-FFF2-40B4-BE49-F238E27FC236}">
                  <a16:creationId xmlns:a16="http://schemas.microsoft.com/office/drawing/2014/main" id="{9E6BCE1E-3083-EFCA-5104-A45125D0C16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0136243">
              <a:off x="1145987" y="751649"/>
              <a:ext cx="1185005" cy="1122590"/>
            </a:xfrm>
            <a:prstGeom prst="roundRect">
              <a:avLst/>
            </a:prstGeom>
            <a:grpFill/>
          </p:spPr>
        </p:pic>
      </p:grpSp>
      <p:pic>
        <p:nvPicPr>
          <p:cNvPr id="170" name="Picture 169" descr="imag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9971888" y="4672390"/>
            <a:ext cx="2028825" cy="2143125"/>
          </a:xfrm>
          <a:prstGeom prst="rect">
            <a:avLst/>
          </a:prstGeom>
        </p:spPr>
      </p:pic>
      <p:pic>
        <p:nvPicPr>
          <p:cNvPr id="171" name="Picture 170" descr="image.png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64274" y="4605289"/>
            <a:ext cx="2124075" cy="2162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630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1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6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1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2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154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" fill="hold">
                      <p:stCondLst>
                        <p:cond delay="0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0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6" dur="100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8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C4D92589-C687-4E70-AF0C-BD8D8AE4EFE6}"/>
</file>

<file path=customXml/itemProps2.xml><?xml version="1.0" encoding="utf-8"?>
<ds:datastoreItem xmlns:ds="http://schemas.openxmlformats.org/officeDocument/2006/customXml" ds:itemID="{F355C2CF-ECB7-491E-8BD0-36DEDCC2BBC6}"/>
</file>

<file path=customXml/itemProps3.xml><?xml version="1.0" encoding="utf-8"?>
<ds:datastoreItem xmlns:ds="http://schemas.openxmlformats.org/officeDocument/2006/customXml" ds:itemID="{CDE96F77-BD00-437A-94D5-FECA535EA286}"/>
</file>

<file path=docProps/app.xml><?xml version="1.0" encoding="utf-8"?>
<Properties xmlns="http://schemas.openxmlformats.org/officeDocument/2006/extended-properties" xmlns:vt="http://schemas.openxmlformats.org/officeDocument/2006/docPropsVTypes">
  <TotalTime>203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Luba</cp:lastModifiedBy>
  <cp:revision>16</cp:revision>
  <dcterms:created xsi:type="dcterms:W3CDTF">2024-07-31T18:00:23Z</dcterms:created>
  <dcterms:modified xsi:type="dcterms:W3CDTF">2025-05-09T18:00:38Z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