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4T10:34:36.2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63 24575,'42'1'0,"-1"-3"0,1 0 0,56-13 0,-53 4 0,-6 1 0,0 2 0,0 2 0,60-3 0,-43 8 0,100 4 0,-133 0 0,-1 2 0,1 0 0,-1 1 0,26 11 0,86 43 0,-13-5 0,-70-32 0,-29-13 0,1-1 0,35 10 0,-51-17 0,0 1 0,0 0 0,0 0 0,0 1 0,-1 0 0,8 5 0,28 15 0,5-3-185,0 2 0,50 33-1,-77-45 160,1-1-1,0-1 1,41 12-1,-6-2-69,-1-4 83,-44-13 43,-1 0-1,0 1 1,0 0-1,0 1 1,0 0 0,13 8-1,2 2 90,37 16-1,-41-21-36,-1 1 0,1 1-1,23 17 1,-3 2-82,2-3 0,61 30 0,-64-34 0,-25-14 0,-1-1 0,20 8 0,134 64 0,-41-16 0,-90-46 0,-1 3 0,47 33 0,-7-3 0,-54-36-236,37 34 0,12 8-141,-47-39 377,36 37 0,-40-36 0,1 0 0,35 23 0,-37-28 132,31 28 0,13 10 312,-10-17-409,-3 3 0,0 2 1,46 51-1,-84-81-35,0 1 0,0-2 0,21 13 0,3 2 0,43 30 0,-42-30 0,-1 2 0,40 36 0,-45-35 0,1-1 0,40 26 0,-14-20 0,-38-21 0,36 24 0,46 32 0,86 60 0,-167-115 0,0-2 0,39 13 0,-37-15 0,0 1 0,34 19 0,-15-4 0,1-1 0,0-3 0,54 17 0,-66-25 0,-1 2 0,52 32 0,-11-5 0,-10-3 0,-46-27 0,1-1 0,0 0 0,26 10 0,135 56 0,-168-72 0,25 9 0,1-2 0,46 10 0,23 7 0,-84-22 0,0-2 0,0 0 0,1 0 0,26-1 0,87-4 0,-52-2 0,311 3 0,-362 3 0,0 1 0,-1 1 0,56 17 0,-82-21 0,33 8 0,1-2 0,0-1 0,44 0 0,117-6 0,-80-2 0,-93 2 0,0-2 0,0 0 0,0-2 0,0 0 0,0-2 0,-1-1 0,24-10 0,20-2 0,-19 6 0,0 0 0,-39 11 0,-1 0 0,0-1 0,0 0 0,0 0 0,0-1 0,-1 0 0,1-1 0,-1 0 0,0-1 0,0 0 0,7-7 0,15-12 0,-21 17 0,-1 0 0,0 0 0,12-15 0,30-39 0,32-44 0,-75 96 0,1 0 0,0 1 0,1-1 0,0 2 0,0-1 0,20-12 0,-19 14 0,-4 1 0,0 0 0,0-1 0,0 1 0,-1-1 0,10-15 0,-12 15 0,1 0 0,0 0 0,1 1 0,0 0 0,0 0 0,0 0 0,1 1 0,7-5 0,9-2 0,1 2 0,30-10 0,11-3 0,-33 11 0,1 2 0,47-9 0,14-3 0,-77 18 0,1 1 0,0 0 0,20 0 0,22-3 0,-59 6-33,-1 0 0,1 0-1,-1 0 1,0 0 0,1 0-1,-1 0 1,1 0 0,-1 0 0,1 0-1,-1 0 1,1 0 0,-1 0-1,0-1 1,1 1 0,-1 0-1,1 0 1,-1 0 0,0-1 0,1 1-1,-1 0 1,0-1 0,1 1-1,-1 0 1,0-1 0,0 1-1,1 0 1,-1-1 0,0 1 0,0 0-1,1-1 1,-1 1 0,0-1-1,0 1 1,0-1 0,0 1-1,0 0 1,0-1 0,0 1 0,0-1-1,0 0 1</inkml:trace>
</inkml:ink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0E472-D027-49F7-B0EE-64014F68F69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08AF1-A3BF-4D6D-BC66-4001A47B17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2059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08AF1-A3BF-4D6D-BC66-4001A47B172C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102582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sv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microsoft.com/office/2007/relationships/hdphoto" Target="../media/hdphoto1.wdp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customXml" Target="../ink/ink1.xml"/><Relationship Id="rId39" Type="http://schemas.openxmlformats.org/officeDocument/2006/relationships/image" Target="../media/image38.png"/><Relationship Id="rId40" Type="http://schemas.openxmlformats.org/officeDocument/2006/relationships/image" Target="../media/image36.png"/><Relationship Id="rId41" Type="http://schemas.openxmlformats.org/officeDocument/2006/relationships/image" Target="../media/image32.png"/><Relationship Id="rId42" Type="http://schemas.openxmlformats.org/officeDocument/2006/relationships/image" Target="../media/image33.png"/><Relationship Id="rId43" Type="http://schemas.microsoft.com/office/2007/relationships/hdphoto" Target="../media/hdphoto2.wdp"/><Relationship Id="rId44" Type="http://schemas.openxmlformats.org/officeDocument/2006/relationships/image" Target="../media/image34.png"/><Relationship Id="rId45" Type="http://schemas.openxmlformats.org/officeDocument/2006/relationships/image" Target="../media/image35.png"/><Relationship Id="rId46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1456966" y="809625"/>
            <a:ext cx="6319544" cy="523875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штатив, мультфильм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C3B5BC-6626-6D99-850D-0862ECACDB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487" y="590550"/>
            <a:ext cx="5676900" cy="567690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ухонная утварь, посуда, ложка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3735DF-639F-BA53-E068-CFA5C8E573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5724" y="2703916"/>
            <a:ext cx="1927226" cy="1927226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A396AA-700F-39CB-BCAA-CDF2C2E444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60" y="368033"/>
            <a:ext cx="5919787" cy="591978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еда, мис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9BDEC-A3F2-8DA2-7C47-6969609E27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154">
            <a:off x="3469358" y="2493526"/>
            <a:ext cx="2307786" cy="2146301"/>
          </a:xfrm>
          <a:prstGeom prst="rect">
            <a:avLst/>
          </a:prstGeom>
        </p:spPr>
      </p:pic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7D93FEF-E3A5-8065-021B-6762205CA87C}"/>
              </a:ext>
            </a:extLst>
          </p:cNvPr>
          <p:cNvGrpSpPr/>
          <p:nvPr/>
        </p:nvGrpSpPr>
        <p:grpSpPr>
          <a:xfrm>
            <a:off x="5260420" y="3375790"/>
            <a:ext cx="968542" cy="1035441"/>
            <a:chOff x="5260420" y="3375790"/>
            <a:chExt cx="968542" cy="1035441"/>
          </a:xfrm>
        </p:grpSpPr>
        <p:pic>
          <p:nvPicPr>
            <p:cNvPr id="33" name="Рисунок 32" descr="Вода со сплошной заливкой">
              <a:extLst>
                <a:ext uri="{FF2B5EF4-FFF2-40B4-BE49-F238E27FC236}">
                  <a16:creationId xmlns:a16="http://schemas.microsoft.com/office/drawing/2014/main" id="{21D31483-18B4-8D6E-99DC-17A5A94D4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579168" y="3581149"/>
              <a:ext cx="323850" cy="323850"/>
            </a:xfrm>
            <a:prstGeom prst="rect">
              <a:avLst/>
            </a:prstGeom>
          </p:spPr>
        </p:pic>
        <p:pic>
          <p:nvPicPr>
            <p:cNvPr id="35" name="Рисунок 34" descr="Вода со сплошной заливкой">
              <a:extLst>
                <a:ext uri="{FF2B5EF4-FFF2-40B4-BE49-F238E27FC236}">
                  <a16:creationId xmlns:a16="http://schemas.microsoft.com/office/drawing/2014/main" id="{F6CBBB8E-C5B7-B23A-E3AE-7BA82689C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8805958">
              <a:off x="5737636" y="3375790"/>
              <a:ext cx="323850" cy="323850"/>
            </a:xfrm>
            <a:prstGeom prst="rect">
              <a:avLst/>
            </a:prstGeom>
          </p:spPr>
        </p:pic>
        <p:pic>
          <p:nvPicPr>
            <p:cNvPr id="36" name="Рисунок 35" descr="Вода со сплошной заливкой">
              <a:extLst>
                <a:ext uri="{FF2B5EF4-FFF2-40B4-BE49-F238E27FC236}">
                  <a16:creationId xmlns:a16="http://schemas.microsoft.com/office/drawing/2014/main" id="{BCAF31C2-3FBA-B5F2-CC79-D97988E0C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880638" y="3751140"/>
              <a:ext cx="323850" cy="323850"/>
            </a:xfrm>
            <a:prstGeom prst="rect">
              <a:avLst/>
            </a:prstGeom>
          </p:spPr>
        </p:pic>
        <p:pic>
          <p:nvPicPr>
            <p:cNvPr id="38" name="Рисунок 37" descr="Вода со сплошной заливкой">
              <a:extLst>
                <a:ext uri="{FF2B5EF4-FFF2-40B4-BE49-F238E27FC236}">
                  <a16:creationId xmlns:a16="http://schemas.microsoft.com/office/drawing/2014/main" id="{D36E9D92-58E1-0F4E-3739-DAEBFE976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382662">
              <a:off x="5372124" y="3700866"/>
              <a:ext cx="323850" cy="323850"/>
            </a:xfrm>
            <a:prstGeom prst="rect">
              <a:avLst/>
            </a:prstGeom>
          </p:spPr>
        </p:pic>
        <p:pic>
          <p:nvPicPr>
            <p:cNvPr id="40" name="Рисунок 39" descr="Вода со сплошной заливкой">
              <a:extLst>
                <a:ext uri="{FF2B5EF4-FFF2-40B4-BE49-F238E27FC236}">
                  <a16:creationId xmlns:a16="http://schemas.microsoft.com/office/drawing/2014/main" id="{8FF89A14-6E71-BC40-4F46-5CBEABBD1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260420" y="3985957"/>
              <a:ext cx="323850" cy="323850"/>
            </a:xfrm>
            <a:prstGeom prst="rect">
              <a:avLst/>
            </a:prstGeom>
          </p:spPr>
        </p:pic>
        <p:pic>
          <p:nvPicPr>
            <p:cNvPr id="42" name="Рисунок 41" descr="Вода со сплошной заливкой">
              <a:extLst>
                <a:ext uri="{FF2B5EF4-FFF2-40B4-BE49-F238E27FC236}">
                  <a16:creationId xmlns:a16="http://schemas.microsoft.com/office/drawing/2014/main" id="{914DE14A-C2B5-478B-CB5C-0F61CFD79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21351638">
              <a:off x="5637502" y="3975776"/>
              <a:ext cx="323850" cy="323850"/>
            </a:xfrm>
            <a:prstGeom prst="rect">
              <a:avLst/>
            </a:prstGeom>
          </p:spPr>
        </p:pic>
        <p:pic>
          <p:nvPicPr>
            <p:cNvPr id="44" name="Рисунок 43" descr="Вода со сплошной заливкой">
              <a:extLst>
                <a:ext uri="{FF2B5EF4-FFF2-40B4-BE49-F238E27FC236}">
                  <a16:creationId xmlns:a16="http://schemas.microsoft.com/office/drawing/2014/main" id="{2AA97EAF-936D-40FF-78A0-57A9D4789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905112" y="4087381"/>
              <a:ext cx="323850" cy="323850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CE3E7D51-E946-352E-8885-F5D780854256}"/>
              </a:ext>
            </a:extLst>
          </p:cNvPr>
          <p:cNvGrpSpPr/>
          <p:nvPr/>
        </p:nvGrpSpPr>
        <p:grpSpPr>
          <a:xfrm>
            <a:off x="684967" y="1326842"/>
            <a:ext cx="8092565" cy="4702591"/>
            <a:chOff x="684967" y="1326842"/>
            <a:chExt cx="8092565" cy="4702591"/>
          </a:xfrm>
        </p:grpSpPr>
        <p:pic>
          <p:nvPicPr>
            <p:cNvPr id="50" name="Рисунок 49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AB74899-F2AD-9459-CB9A-0EC23ADAE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58753" y="1810654"/>
              <a:ext cx="4218779" cy="4218779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B95E49-EE13-7E33-7EFC-A71DA5A94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67" y="1829596"/>
              <a:ext cx="4066390" cy="4066390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круг, Красочность, сфера, Детское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577BCF-FAC1-25AA-AA13-E1A975A16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574" y="1326842"/>
              <a:ext cx="1235075" cy="1235075"/>
            </a:xfrm>
            <a:prstGeom prst="rect">
              <a:avLst/>
            </a:prstGeom>
          </p:spPr>
        </p:pic>
      </p:grpSp>
      <p:pic>
        <p:nvPicPr>
          <p:cNvPr id="59" name="Рисунок 58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21D5C9-E4C8-EA8E-8389-79C3B8E8DE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4295">
            <a:off x="3946774" y="820175"/>
            <a:ext cx="1916207" cy="1950284"/>
          </a:xfrm>
          <a:prstGeom prst="rect">
            <a:avLst/>
          </a:prstGeom>
        </p:spPr>
      </p:pic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278728F-0513-916A-0A1C-E54973A9D763}"/>
              </a:ext>
            </a:extLst>
          </p:cNvPr>
          <p:cNvGrpSpPr/>
          <p:nvPr/>
        </p:nvGrpSpPr>
        <p:grpSpPr>
          <a:xfrm>
            <a:off x="2480510" y="921895"/>
            <a:ext cx="4773817" cy="4773817"/>
            <a:chOff x="2480510" y="921895"/>
            <a:chExt cx="4773817" cy="4773817"/>
          </a:xfrm>
        </p:grpSpPr>
        <p:pic>
          <p:nvPicPr>
            <p:cNvPr id="66" name="Рисунок 65" descr="Изображение выглядит как рисунок, мультфильм, Детское искус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184061-640A-7D06-BDAD-1066F8950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0510" y="921895"/>
              <a:ext cx="4773817" cy="4773817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CC64AFB-E791-E179-E0B6-AC3DB3071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5328">
              <a:off x="4550697" y="4404158"/>
              <a:ext cx="1566605" cy="1174954"/>
            </a:xfrm>
            <a:prstGeom prst="rect">
              <a:avLst/>
            </a:prstGeom>
          </p:spPr>
        </p:pic>
      </p:grpSp>
      <p:pic>
        <p:nvPicPr>
          <p:cNvPr id="62" name="Рисунок 6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C23425-B63E-DFC6-15D5-A30B7DA5A2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0473">
            <a:off x="4236792" y="3863859"/>
            <a:ext cx="2194415" cy="21944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растение, цве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BE13A0-DD7A-319A-B3D5-9B3408D9A9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974" y="2414660"/>
            <a:ext cx="6180536" cy="4432963"/>
          </a:xfrm>
          <a:prstGeom prst="rect">
            <a:avLst/>
          </a:prstGeom>
        </p:spPr>
      </p:pic>
      <p:sp>
        <p:nvSpPr>
          <p:cNvPr id="74" name="Овал 73">
            <a:extLst>
              <a:ext uri="{FF2B5EF4-FFF2-40B4-BE49-F238E27FC236}">
                <a16:creationId xmlns:a16="http://schemas.microsoft.com/office/drawing/2014/main" id="{E7503AF7-2047-2F19-7168-27D4437E3FFF}"/>
              </a:ext>
            </a:extLst>
          </p:cNvPr>
          <p:cNvSpPr/>
          <p:nvPr/>
        </p:nvSpPr>
        <p:spPr>
          <a:xfrm>
            <a:off x="1927324" y="3429000"/>
            <a:ext cx="5327003" cy="2480056"/>
          </a:xfrm>
          <a:prstGeom prst="ellipse">
            <a:avLst/>
          </a:prstGeom>
          <a:gradFill>
            <a:gsLst>
              <a:gs pos="100000">
                <a:schemeClr val="accent1">
                  <a:lumMod val="0"/>
                  <a:lumOff val="100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45000"/>
                  <a:lumOff val="55000"/>
                </a:schemeClr>
              </a:gs>
              <a:gs pos="0">
                <a:schemeClr val="bg1"/>
              </a:gs>
              <a:gs pos="22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3" name="Рисунок 72" descr="Изображение выглядит как Танец, обувь, женщин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41E10F-B09A-0FC1-5A6A-EB07691649F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345" y="721621"/>
            <a:ext cx="4773818" cy="4773818"/>
          </a:xfrm>
          <a:prstGeom prst="rect">
            <a:avLst/>
          </a:prstGeom>
        </p:spPr>
      </p:pic>
      <p:pic>
        <p:nvPicPr>
          <p:cNvPr id="84" name="Рисунок 83" descr="Изображение выглядит как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D6DE90-F7CA-6F65-430F-F7EF281D34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83" y="1389380"/>
            <a:ext cx="1634616" cy="1634616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мультфильм, рисунок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21A6F8-5811-D475-FC5A-030D597CD6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083" y="2209848"/>
            <a:ext cx="3838527" cy="3838527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зонтик,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4E32DDF-298C-9F11-5352-F120BEB6FE1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863" b="91309" l="4590" r="90625">
                        <a14:foregroundMark x1="4590" y1="46680" x2="17090" y2="67480"/>
                        <a14:foregroundMark x1="64844" y1="51563" x2="62012" y2="59277"/>
                        <a14:foregroundMark x1="56428" y1="67056" x2="51074" y2="74512"/>
                        <a14:foregroundMark x1="62012" y1="59277" x2="57710" y2="65269"/>
                        <a14:foregroundMark x1="54199" y1="81250" x2="59375" y2="91309"/>
                        <a14:foregroundMark x1="64844" y1="81445" x2="69043" y2="87598"/>
                        <a14:foregroundMark x1="57910" y1="53516" x2="50000" y2="59863"/>
                        <a14:foregroundMark x1="58008" y1="61621" x2="52832" y2="68457"/>
                        <a14:foregroundMark x1="68066" y1="42871" x2="65332" y2="55664"/>
                        <a14:foregroundMark x1="70508" y1="39453" x2="69434" y2="53906"/>
                        <a14:foregroundMark x1="76953" y1="33496" x2="79785" y2="41113"/>
                        <a14:foregroundMark x1="86035" y1="27441" x2="90625" y2="41504"/>
                        <a14:foregroundMark x1="27737" y1="57289" x2="28141" y2="57264"/>
                        <a14:foregroundMark x1="9473" y1="58398" x2="17177" y2="57930"/>
                        <a14:foregroundMark x1="30948" y1="49064" x2="22852" y2="38477"/>
                        <a14:foregroundMark x1="34555" y1="53781" x2="34369" y2="53538"/>
                        <a14:foregroundMark x1="22852" y1="38477" x2="34180" y2="11523"/>
                        <a14:foregroundMark x1="34180" y1="11523" x2="79883" y2="14844"/>
                        <a14:foregroundMark x1="79883" y1="14844" x2="70020" y2="12012"/>
                        <a14:foregroundMark x1="70020" y1="12012" x2="88281" y2="16797"/>
                        <a14:foregroundMark x1="88281" y1="16797" x2="86914" y2="26172"/>
                        <a14:foregroundMark x1="86914" y1="26172" x2="76953" y2="34473"/>
                        <a14:foregroundMark x1="76953" y1="34473" x2="70313" y2="44043"/>
                        <a14:foregroundMark x1="44705" y1="55040" x2="41658" y2="56348"/>
                        <a14:foregroundMark x1="46164" y1="54413" x2="45389" y2="54746"/>
                        <a14:foregroundMark x1="70313" y1="44043" x2="46511" y2="54264"/>
                        <a14:foregroundMark x1="17349" y1="57585" x2="9473" y2="57422"/>
                        <a14:foregroundMark x1="27819" y1="57801" x2="27043" y2="57785"/>
                        <a14:foregroundMark x1="9473" y1="57422" x2="20117" y2="25195"/>
                        <a14:foregroundMark x1="20117" y1="25195" x2="43066" y2="17773"/>
                        <a14:foregroundMark x1="34082" y1="9863" x2="42969" y2="21094"/>
                        <a14:foregroundMark x1="58691" y1="74609" x2="68164" y2="70996"/>
                        <a14:foregroundMark x1="61133" y1="75293" x2="70898" y2="71973"/>
                        <a14:foregroundMark x1="62109" y1="75684" x2="60449" y2="86621"/>
                        <a14:foregroundMark x1="60449" y1="86621" x2="52344" y2="81250"/>
                        <a14:foregroundMark x1="52344" y1="81250" x2="56250" y2="88477"/>
                        <a14:foregroundMark x1="56250" y1="88477" x2="66406" y2="83594"/>
                        <a14:foregroundMark x1="66406" y1="83594" x2="64160" y2="74023"/>
                        <a14:foregroundMark x1="7910" y1="60059" x2="8398" y2="63867"/>
                        <a14:foregroundMark x1="17246" y1="61599" x2="17480" y2="63379"/>
                        <a14:foregroundMark x1="59180" y1="64551" x2="59961" y2="66016"/>
                        <a14:foregroundMark x1="59375" y1="62988" x2="61035" y2="66113"/>
                        <a14:backgroundMark x1="58350" y1="66522" x2="59309" y2="66402"/>
                        <a14:backgroundMark x1="57520" y1="65430" x2="57227" y2="67188"/>
                        <a14:backgroundMark x1="22070" y1="59570" x2="25000" y2="56934"/>
                        <a14:backgroundMark x1="24902" y1="58301" x2="32813" y2="52637"/>
                        <a14:backgroundMark x1="29980" y1="56055" x2="40234" y2="53809"/>
                        <a14:backgroundMark x1="27930" y1="57617" x2="37109" y2="56738"/>
                        <a14:backgroundMark x1="30273" y1="57910" x2="38672" y2="55762"/>
                        <a14:backgroundMark x1="36523" y1="57617" x2="39941" y2="57520"/>
                        <a14:backgroundMark x1="36914" y1="58887" x2="40234" y2="59375"/>
                        <a14:backgroundMark x1="40137" y1="55664" x2="38770" y2="59668"/>
                        <a14:backgroundMark x1="18848" y1="61035" x2="24805" y2="55469"/>
                        <a14:backgroundMark x1="23145" y1="57129" x2="28711" y2="51660"/>
                        <a14:backgroundMark x1="24316" y1="55957" x2="36523" y2="49902"/>
                        <a14:backgroundMark x1="30957" y1="52539" x2="46582" y2="50977"/>
                        <a14:backgroundMark x1="37793" y1="51758" x2="46094" y2="53809"/>
                        <a14:backgroundMark x1="41309" y1="51270" x2="44727" y2="51758"/>
                        <a14:backgroundMark x1="38184" y1="51465" x2="43164" y2="53320"/>
                        <a14:backgroundMark x1="37891" y1="50684" x2="42383" y2="50977"/>
                        <a14:backgroundMark x1="37109" y1="50488" x2="43262" y2="49707"/>
                        <a14:backgroundMark x1="43262" y1="50586" x2="47461" y2="53320"/>
                        <a14:backgroundMark x1="20801" y1="58691" x2="26660" y2="51855"/>
                        <a14:backgroundMark x1="20996" y1="57129" x2="28320" y2="50879"/>
                        <a14:backgroundMark x1="32422" y1="50684" x2="37109" y2="50391"/>
                        <a14:backgroundMark x1="29590" y1="50391" x2="35938" y2="51074"/>
                        <a14:backgroundMark x1="30566" y1="49316" x2="23926" y2="58887"/>
                        <a14:backgroundMark x1="20410" y1="56738" x2="18359" y2="62012"/>
                        <a14:backgroundMark x1="20020" y1="55957" x2="1709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4314">
            <a:off x="2776450" y="945197"/>
            <a:ext cx="3838527" cy="3838527"/>
          </a:xfrm>
          <a:prstGeom prst="rect">
            <a:avLst/>
          </a:prstGeom>
        </p:spPr>
      </p:pic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36AFA2A3-5553-429A-5C28-0EFB7BB7B09F}"/>
              </a:ext>
            </a:extLst>
          </p:cNvPr>
          <p:cNvGrpSpPr/>
          <p:nvPr/>
        </p:nvGrpSpPr>
        <p:grpSpPr>
          <a:xfrm>
            <a:off x="3106171" y="817537"/>
            <a:ext cx="3273566" cy="4099764"/>
            <a:chOff x="2447450" y="2066439"/>
            <a:chExt cx="5848627" cy="8282507"/>
          </a:xfrm>
        </p:grpSpPr>
        <p:pic>
          <p:nvPicPr>
            <p:cNvPr id="89" name="Рисунок 88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8A7C1D-6933-663A-8218-F43799FC7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450" y="2066439"/>
              <a:ext cx="5848627" cy="4884128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зонтик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447FBD-5BED-34F2-0DFB-77BD085A9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863" b="91309" l="4590" r="90625">
                          <a14:foregroundMark x1="4590" y1="46680" x2="17090" y2="67480"/>
                          <a14:foregroundMark x1="64844" y1="51563" x2="62012" y2="59277"/>
                          <a14:foregroundMark x1="56428" y1="67056" x2="51074" y2="74512"/>
                          <a14:foregroundMark x1="62012" y1="59277" x2="57710" y2="65269"/>
                          <a14:foregroundMark x1="54199" y1="81250" x2="59375" y2="91309"/>
                          <a14:foregroundMark x1="64844" y1="81445" x2="69043" y2="87598"/>
                          <a14:foregroundMark x1="57910" y1="53516" x2="50000" y2="59863"/>
                          <a14:foregroundMark x1="58008" y1="61621" x2="52832" y2="68457"/>
                          <a14:foregroundMark x1="68066" y1="42871" x2="65332" y2="55664"/>
                          <a14:foregroundMark x1="70508" y1="39453" x2="69434" y2="53906"/>
                          <a14:foregroundMark x1="76953" y1="33496" x2="79785" y2="41113"/>
                          <a14:foregroundMark x1="86035" y1="27441" x2="90625" y2="41504"/>
                          <a14:foregroundMark x1="27737" y1="57289" x2="28141" y2="57264"/>
                          <a14:foregroundMark x1="9473" y1="58398" x2="17177" y2="57930"/>
                          <a14:foregroundMark x1="30948" y1="49064" x2="22852" y2="38477"/>
                          <a14:foregroundMark x1="34555" y1="53781" x2="34369" y2="53538"/>
                          <a14:foregroundMark x1="22852" y1="38477" x2="34180" y2="11523"/>
                          <a14:foregroundMark x1="34180" y1="11523" x2="79883" y2="14844"/>
                          <a14:foregroundMark x1="79883" y1="14844" x2="70020" y2="12012"/>
                          <a14:foregroundMark x1="70020" y1="12012" x2="88281" y2="16797"/>
                          <a14:foregroundMark x1="88281" y1="16797" x2="86914" y2="26172"/>
                          <a14:foregroundMark x1="86914" y1="26172" x2="76953" y2="34473"/>
                          <a14:foregroundMark x1="76953" y1="34473" x2="70313" y2="44043"/>
                          <a14:foregroundMark x1="44705" y1="55040" x2="41658" y2="56348"/>
                          <a14:foregroundMark x1="46164" y1="54413" x2="45389" y2="54746"/>
                          <a14:foregroundMark x1="70313" y1="44043" x2="46511" y2="54264"/>
                          <a14:foregroundMark x1="17349" y1="57585" x2="9473" y2="57422"/>
                          <a14:foregroundMark x1="27819" y1="57801" x2="27043" y2="57785"/>
                          <a14:foregroundMark x1="9473" y1="57422" x2="20117" y2="25195"/>
                          <a14:foregroundMark x1="20117" y1="25195" x2="43066" y2="17773"/>
                          <a14:foregroundMark x1="34082" y1="9863" x2="42969" y2="21094"/>
                          <a14:foregroundMark x1="58691" y1="74609" x2="68164" y2="70996"/>
                          <a14:foregroundMark x1="61133" y1="75293" x2="70898" y2="71973"/>
                          <a14:foregroundMark x1="62109" y1="75684" x2="60449" y2="86621"/>
                          <a14:foregroundMark x1="60449" y1="86621" x2="52344" y2="81250"/>
                          <a14:foregroundMark x1="52344" y1="81250" x2="56250" y2="88477"/>
                          <a14:foregroundMark x1="56250" y1="88477" x2="66406" y2="83594"/>
                          <a14:foregroundMark x1="66406" y1="83594" x2="64160" y2="74023"/>
                          <a14:foregroundMark x1="7910" y1="60059" x2="8398" y2="63867"/>
                          <a14:foregroundMark x1="17246" y1="61599" x2="17480" y2="63379"/>
                          <a14:foregroundMark x1="59180" y1="64551" x2="59961" y2="66016"/>
                          <a14:foregroundMark x1="59375" y1="62988" x2="61035" y2="66113"/>
                          <a14:backgroundMark x1="58350" y1="66522" x2="59309" y2="66402"/>
                          <a14:backgroundMark x1="57520" y1="65430" x2="57227" y2="67188"/>
                          <a14:backgroundMark x1="22070" y1="59570" x2="25000" y2="56934"/>
                          <a14:backgroundMark x1="24902" y1="58301" x2="32813" y2="52637"/>
                          <a14:backgroundMark x1="29980" y1="56055" x2="40234" y2="53809"/>
                          <a14:backgroundMark x1="27930" y1="57617" x2="37109" y2="56738"/>
                          <a14:backgroundMark x1="30273" y1="57910" x2="38672" y2="55762"/>
                          <a14:backgroundMark x1="36523" y1="57617" x2="39941" y2="57520"/>
                          <a14:backgroundMark x1="36914" y1="58887" x2="40234" y2="59375"/>
                          <a14:backgroundMark x1="40137" y1="55664" x2="38770" y2="59668"/>
                          <a14:backgroundMark x1="18848" y1="61035" x2="24805" y2="55469"/>
                          <a14:backgroundMark x1="23145" y1="57129" x2="28711" y2="51660"/>
                          <a14:backgroundMark x1="24316" y1="55957" x2="36523" y2="49902"/>
                          <a14:backgroundMark x1="30957" y1="52539" x2="46582" y2="50977"/>
                          <a14:backgroundMark x1="37793" y1="51758" x2="46094" y2="53809"/>
                          <a14:backgroundMark x1="41309" y1="51270" x2="44727" y2="51758"/>
                          <a14:backgroundMark x1="38184" y1="51465" x2="43164" y2="53320"/>
                          <a14:backgroundMark x1="37891" y1="50684" x2="42383" y2="50977"/>
                          <a14:backgroundMark x1="37109" y1="50488" x2="43262" y2="49707"/>
                          <a14:backgroundMark x1="43262" y1="50586" x2="47461" y2="53320"/>
                          <a14:backgroundMark x1="20801" y1="58691" x2="26660" y2="51855"/>
                          <a14:backgroundMark x1="20996" y1="57129" x2="28320" y2="50879"/>
                          <a14:backgroundMark x1="32422" y1="50684" x2="37109" y2="50391"/>
                          <a14:backgroundMark x1="29590" y1="50391" x2="35938" y2="51074"/>
                          <a14:backgroundMark x1="30566" y1="49316" x2="23926" y2="58887"/>
                          <a14:backgroundMark x1="20410" y1="56738" x2="18359" y2="62012"/>
                          <a14:backgroundMark x1="20020" y1="55957" x2="17090" y2="618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81" t="53607"/>
            <a:stretch/>
          </p:blipFill>
          <p:spPr>
            <a:xfrm rot="1334314">
              <a:off x="3366042" y="6940478"/>
              <a:ext cx="4554966" cy="3408468"/>
            </a:xfrm>
            <a:prstGeom prst="rect">
              <a:avLst/>
            </a:prstGeom>
          </p:spPr>
        </p:pic>
      </p:grpSp>
      <p:pic>
        <p:nvPicPr>
          <p:cNvPr id="100" name="Рисунок 9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EED19D-468F-2418-83A5-223AD5016FC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05" y="2662191"/>
            <a:ext cx="3725620" cy="3725620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мультфильм, иллюстрация, мальчик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5BAF88-DD54-8066-E1A0-601C9577C3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84"/>
          <a:stretch/>
        </p:blipFill>
        <p:spPr>
          <a:xfrm flipH="1">
            <a:off x="3085811" y="1708029"/>
            <a:ext cx="3725620" cy="2452043"/>
          </a:xfrm>
          <a:prstGeom prst="rect">
            <a:avLst/>
          </a:prstGeom>
        </p:spPr>
      </p:pic>
      <p:pic>
        <p:nvPicPr>
          <p:cNvPr id="102" name="Рисунок 101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7F3F70-8E5B-836A-4DB4-4A0936EA3D0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20079">
            <a:off x="2506178" y="2380083"/>
            <a:ext cx="3763475" cy="4396294"/>
          </a:xfrm>
          <a:prstGeom prst="rect">
            <a:avLst/>
          </a:prstGeom>
        </p:spPr>
      </p:pic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DD1975E5-1CA7-B412-27F3-A516FAF8143C}"/>
              </a:ext>
            </a:extLst>
          </p:cNvPr>
          <p:cNvGrpSpPr/>
          <p:nvPr/>
        </p:nvGrpSpPr>
        <p:grpSpPr>
          <a:xfrm>
            <a:off x="1748160" y="1901537"/>
            <a:ext cx="6465538" cy="4015140"/>
            <a:chOff x="-5778788" y="2763590"/>
            <a:chExt cx="5991459" cy="3747240"/>
          </a:xfrm>
        </p:grpSpPr>
        <p:pic>
          <p:nvPicPr>
            <p:cNvPr id="114" name="Рисунок 11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81E769-5EA3-C397-F1D0-C85795656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34569" y="2763590"/>
              <a:ext cx="3747240" cy="374724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Анимация, кукла, статуэт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D22FBF-ADBD-263E-64D1-264D02C19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78788" y="3636047"/>
              <a:ext cx="2235902" cy="2696737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цветок, рисунок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E86AF8-1520-3BC5-6153-313DCF332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82303" y="4102629"/>
              <a:ext cx="1449424" cy="1449424"/>
            </a:xfrm>
            <a:prstGeom prst="rect">
              <a:avLst/>
            </a:prstGeom>
          </p:spPr>
        </p:pic>
      </p:grpSp>
      <p:pic>
        <p:nvPicPr>
          <p:cNvPr id="110" name="Рисунок 109" descr="Изображение выглядит как цветок, рисунок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8BB40C-19B3-E882-070D-2715A27205E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549" y="1825114"/>
            <a:ext cx="1635454" cy="1635454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A9511C-5D0D-FB63-587F-5C580C29C54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78395">
            <a:off x="4245465" y="1633300"/>
            <a:ext cx="2011583" cy="165042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собака, млекопитающее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3D3AD4-86BF-EBFF-B216-56FC392D8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54" y="3681866"/>
            <a:ext cx="2396236" cy="2396236"/>
          </a:xfrm>
          <a:prstGeom prst="rect">
            <a:avLst/>
          </a:prstGeom>
        </p:spPr>
      </p:pic>
      <p:pic>
        <p:nvPicPr>
          <p:cNvPr id="119" name="Рисунок 118" descr="Изображение выглядит как курообразные, зарисовка, клюв, домашняя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57D95-CC1B-18D1-DB56-20A6A9B2829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0717">
            <a:off x="4881597" y="4014426"/>
            <a:ext cx="1789987" cy="1852541"/>
          </a:xfrm>
          <a:prstGeom prst="rect">
            <a:avLst/>
          </a:prstGeom>
        </p:spPr>
      </p:pic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72F75E2D-36B6-6A28-12EA-637934E70FA3}"/>
              </a:ext>
            </a:extLst>
          </p:cNvPr>
          <p:cNvGrpSpPr/>
          <p:nvPr/>
        </p:nvGrpSpPr>
        <p:grpSpPr>
          <a:xfrm>
            <a:off x="1083203" y="972342"/>
            <a:ext cx="4965375" cy="4310694"/>
            <a:chOff x="-10194710" y="441258"/>
            <a:chExt cx="6624807" cy="5751331"/>
          </a:xfrm>
        </p:grpSpPr>
        <p:pic>
          <p:nvPicPr>
            <p:cNvPr id="123" name="Рисунок 122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DC8D9B-FA8C-8C8E-9AD1-C9C9786A3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94710" y="441258"/>
              <a:ext cx="5751331" cy="5751331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14:cNvPr>
                <p14:cNvContentPartPr/>
                <p14:nvPr/>
              </p14:nvContentPartPr>
              <p14:xfrm>
                <a:off x="-7721783" y="4294600"/>
                <a:ext cx="4151880" cy="1381680"/>
              </p14:xfrm>
            </p:contentPart>
          </mc:Choice>
          <mc:Fallback xmlns="">
            <p:pic>
              <p:nvPicPr>
                <p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-7745799" y="4270587"/>
                  <a:ext cx="4199432" cy="1429225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2" name="Рисунок 11" descr="Изображение выглядит как растение, дерево, дом, на открытом воздух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C33E02-7B56-1EED-AC79-082AF626A3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6" r="23161"/>
          <a:stretch/>
        </p:blipFill>
        <p:spPr>
          <a:xfrm>
            <a:off x="2267288" y="1060632"/>
            <a:ext cx="4747511" cy="46072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DBC62B-A4A1-9692-58A8-189DCE56739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4293" b="99874" l="7955" r="83838">
                        <a14:foregroundMark x1="37753" y1="4293" x2="43687" y2="49369"/>
                        <a14:foregroundMark x1="38510" y1="69949" x2="37626" y2="94192"/>
                        <a14:foregroundMark x1="36616" y1="68561" x2="35859" y2="99495"/>
                        <a14:foregroundMark x1="72854" y1="86616" x2="76515" y2="99874"/>
                        <a14:foregroundMark x1="79419" y1="80682" x2="73106" y2="94318"/>
                        <a14:foregroundMark x1="76010" y1="24369" x2="83838" y2="44823"/>
                        <a14:backgroundMark x1="80051" y1="22348" x2="84091" y2="17929"/>
                        <a14:backgroundMark x1="79040" y1="22475" x2="80556" y2="19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784"/>
          <a:stretch/>
        </p:blipFill>
        <p:spPr>
          <a:xfrm>
            <a:off x="2841584" y="1600541"/>
            <a:ext cx="2779006" cy="346441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0B47195-68C3-0743-773D-47DEB577896E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509">
            <a:off x="3480867" y="1454190"/>
            <a:ext cx="3440598" cy="448373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94FCAB0-A113-EBAA-6059-C7C3E64C235A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592"/>
          <a:stretch/>
        </p:blipFill>
        <p:spPr>
          <a:xfrm>
            <a:off x="2836217" y="1603066"/>
            <a:ext cx="3305327" cy="346441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596936" y="1489259"/>
            <a:ext cx="3989767" cy="3819700"/>
          </a:xfrm>
          <a:prstGeom prst="rect">
            <a:avLst/>
          </a:prstGeom>
        </p:spPr>
      </p:pic>
      <p:pic>
        <p:nvPicPr>
          <p:cNvPr id="236" name="Picture 235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157070" y="3051159"/>
            <a:ext cx="3514725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E4D6370-03C5-4EC1-86CB-FBB169B8F3A5}"/>
</file>

<file path=customXml/itemProps2.xml><?xml version="1.0" encoding="utf-8"?>
<ds:datastoreItem xmlns:ds="http://schemas.openxmlformats.org/officeDocument/2006/customXml" ds:itemID="{B3D4FFE3-47E1-4017-B237-61A73BDB099D}"/>
</file>

<file path=customXml/itemProps3.xml><?xml version="1.0" encoding="utf-8"?>
<ds:datastoreItem xmlns:ds="http://schemas.openxmlformats.org/officeDocument/2006/customXml" ds:itemID="{4EB36B8E-3B2A-4923-805E-EEF23296BB79}"/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13</cp:revision>
  <dcterms:created xsi:type="dcterms:W3CDTF">2025-02-12T11:33:16Z</dcterms:created>
  <dcterms:modified xsi:type="dcterms:W3CDTF">2025-02-24T10:15:46Z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