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699121" y="8604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464CBE-D578-3FE9-29FF-DDFFF29C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5080" r="49879" b="29703"/>
          <a:stretch/>
        </p:blipFill>
        <p:spPr>
          <a:xfrm>
            <a:off x="4196878" y="791741"/>
            <a:ext cx="6326940" cy="432639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711B6D-5034-3D42-D668-33AB7D9B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80" y="1252892"/>
            <a:ext cx="4047311" cy="404731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E5A59F2-A03F-60E3-86B4-D06489D0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719" flipV="1">
            <a:off x="7154650" y="2601545"/>
            <a:ext cx="2473078" cy="2473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066414" y="5219064"/>
            <a:ext cx="281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Щеня</a:t>
            </a:r>
            <a:r>
              <a:rPr lang="ru-RU" dirty="0"/>
              <a:t> </a:t>
            </a:r>
            <a:r>
              <a:rPr lang="ru-RU" dirty="0" err="1"/>
              <a:t>лає</a:t>
            </a:r>
            <a:r>
              <a:rPr lang="ru-RU" dirty="0"/>
              <a:t> на хлопчика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981385" y="5227873"/>
            <a:ext cx="26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Щиголь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на </a:t>
            </a:r>
            <a:r>
              <a:rPr lang="ru-RU" dirty="0" err="1"/>
              <a:t>дереві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361125" y="5228079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Щавель росте під кущем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066414" y="5225842"/>
            <a:ext cx="356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Ящірка</a:t>
            </a:r>
            <a:r>
              <a:rPr lang="ru-RU" dirty="0"/>
              <a:t> </a:t>
            </a:r>
            <a:r>
              <a:rPr lang="ru-RU" dirty="0" err="1"/>
              <a:t>ховається</a:t>
            </a:r>
            <a:r>
              <a:rPr lang="ru-RU" dirty="0"/>
              <a:t> у нору 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371575" y="5225355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Хижа</a:t>
            </a:r>
            <a:r>
              <a:rPr lang="ru-RU" dirty="0"/>
              <a:t> щука ловить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/>
        </p:blipFill>
        <p:spPr>
          <a:xfrm>
            <a:off x="4403345" y="903349"/>
            <a:ext cx="5970113" cy="39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5553910" y="168904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288" y="2243714"/>
            <a:ext cx="2371607" cy="237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8307" flipH="1">
            <a:off x="5746513" y="1756540"/>
            <a:ext cx="1295116" cy="129511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39477" y="962767"/>
            <a:ext cx="5841742" cy="426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020" flipH="1">
            <a:off x="7127148" y="3466478"/>
            <a:ext cx="1287268" cy="128726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23281">
            <a:off x="5051887" y="2690253"/>
            <a:ext cx="2032920" cy="20329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920" r="40688" b="10761"/>
          <a:stretch/>
        </p:blipFill>
        <p:spPr>
          <a:xfrm flipH="1">
            <a:off x="4559816" y="742820"/>
            <a:ext cx="5721401" cy="4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56217" y="3817760"/>
            <a:ext cx="1286698" cy="1286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91936F-D861-FFA5-0BBB-17C0468D64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87" y="2083340"/>
            <a:ext cx="1175767" cy="1175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1679" r="32805"/>
          <a:stretch/>
        </p:blipFill>
        <p:spPr>
          <a:xfrm>
            <a:off x="4454834" y="742497"/>
            <a:ext cx="5869457" cy="44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174" y="2864033"/>
            <a:ext cx="1961168" cy="1961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822" y="1539419"/>
            <a:ext cx="3079374" cy="30793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762" r="22453"/>
          <a:stretch/>
        </p:blipFill>
        <p:spPr>
          <a:xfrm>
            <a:off x="4322588" y="770571"/>
            <a:ext cx="6129437" cy="43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229" y="2991612"/>
            <a:ext cx="2275779" cy="22757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8273" y="2505453"/>
            <a:ext cx="1731579" cy="1731579"/>
          </a:xfrm>
          <a:prstGeom prst="rect">
            <a:avLst/>
          </a:prstGeom>
        </p:spPr>
      </p:pic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E397756C-A9D2-18EB-2205-A07C650B7078}"/>
              </a:ext>
            </a:extLst>
          </p:cNvPr>
          <p:cNvCxnSpPr>
            <a:cxnSpLocks/>
          </p:cNvCxnSpPr>
          <p:nvPr/>
        </p:nvCxnSpPr>
        <p:spPr>
          <a:xfrm>
            <a:off x="8796091" y="1657877"/>
            <a:ext cx="0" cy="11142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69C923-A01C-6766-2E63-6BC80055340C}"/>
              </a:ext>
            </a:extLst>
          </p:cNvPr>
          <p:cNvSpPr txBox="1"/>
          <p:nvPr/>
        </p:nvSpPr>
        <p:spPr>
          <a:xfrm>
            <a:off x="5567636" y="5233981"/>
            <a:ext cx="3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Хлопчик чистить </a:t>
            </a:r>
            <a:r>
              <a:rPr lang="ru-RU" dirty="0" err="1"/>
              <a:t>зуби</a:t>
            </a:r>
            <a:r>
              <a:rPr lang="ru-RU" dirty="0"/>
              <a:t> зубною </a:t>
            </a:r>
            <a:r>
              <a:rPr lang="ru-RU" dirty="0" err="1"/>
              <a:t>щіткою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205" y="550941"/>
            <a:ext cx="4525178" cy="4610216"/>
          </a:xfrm>
          <a:prstGeom prst="rect">
            <a:avLst/>
          </a:prstGeom>
        </p:spPr>
      </p:pic>
      <p:pic>
        <p:nvPicPr>
          <p:cNvPr id="195" name="Picture 19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8038" y="3124652"/>
            <a:ext cx="34861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0671 L -0.01471 0.01018 C -0.01484 1.11111E-6 -0.01615 -0.02732 -0.0168 -0.03403 C -0.01862 -0.0544 -0.02057 -0.07801 -0.02253 -0.09838 C -0.02292 -0.10185 -0.0237 -0.11181 -0.0237 -0.10857 C -0.03294 -0.03403 -0.02904 -0.07801 -0.03151 -0.02384 C -0.03255 0.00324 -0.03451 0.00671 -0.02813 -0.02732 C -0.0237 -0.08472 -0.02617 -0.08148 -0.02135 -0.02732 C -0.01901 -0.00347 -0.02148 -0.01019 -0.01576 0.00324 C -0.0138 -0.01713 -0.01237 -0.03727 -0.01003 -0.05764 C -0.00977 -0.06111 -0.00859 -0.0713 -0.00794 -0.06783 C -0.00547 -0.05764 -0.00599 -0.04421 -0.00456 -0.03403 C -0.00365 -0.02732 -0.00221 -0.02384 -0.00117 -0.01713 C 0.00013 -0.00695 4.16667E-7 -0.01019 4.16667E-7 -0.00347 L 4.16667E-7 1.11111E-6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71 L 8.33333E-7 0.00417 C 0.00742 -0.00185 0.01445 -0.01065 0.02253 -0.01319 C 0.03151 -0.01551 0.04128 -0.01435 0.05013 -0.01065 C 0.05443 -0.00856 0.072 0.01644 0.07604 0.02176 C 0.08099 0.06621 0.08659 0.07917 0.07513 0.12246 C 0.072 0.13473 0.06758 0.14769 0.06055 0.1551 C 0.04935 0.16667 0.03529 0.1706 0.02253 0.17824 C 0.01146 0.16389 -0.01094 0.14792 0.00794 0.11482 C 0.01471 0.10301 0.02682 0.10463 0.0362 0.09931 C 0.04779 0.09954 0.05924 0.09699 0.07031 0.1007 C 0.07734 0.10278 0.0832 0.11019 0.08906 0.11598 C 0.10534 0.13334 0.11185 0.14514 0.12396 0.16898 C 0.12747 0.17616 0.13073 0.18334 0.13372 0.19098 C 0.14323 0.21598 0.13568 0.20348 0.14115 0.21181 L 0.14115 0.21227 " pathEditMode="relative" rAng="0" ptsTypes="AAAAAAAA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1481 L -0.01054 0.01528 C -0.00898 0.00416 -0.00651 -0.00579 -0.00533 -0.01597 C -0.00286 -0.03889 -0.00924 -0.06875 0.00079 -0.08542 C 0.00925 -0.09931 -3.75E-6 -0.00486 -3.75E-6 -0.025 C -3.75E-6 -0.04954 0.00313 -0.07454 0.00079 -0.09861 C -0.0013 -0.11991 -0.00052 -0.05533 -0.00104 -0.0338 C -0.00104 -0.02014 -0.00104 -0.00625 -0.00104 0.00741 L -3.75E-6 1.85185E-6 " pathEditMode="relative" rAng="0" ptsTypes="AAAAAAA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7962 L -0.03346 0.07986 C -0.0319 0.07476 -0.0306 0.06944 -0.02865 0.06504 C -0.02565 0.05833 -0.01575 0.04305 -0.01211 0.04004 C -0.00495 0.03425 0.00273 0.03125 0.01016 0.02685 C 0.02487 0.01828 0.03112 0.01458 0.04727 0.00925 C 0.0651 0.00347 0.08281 -0.00394 0.10078 -0.00672 L 0.128 -0.01112 C 0.15417 -0.01019 0.16693 -0.01227 0.19141 -0.00232 C 0.20182 0.00185 0.21185 0.00833 0.22201 0.01365 C 0.22448 0.01805 0.22773 0.02152 0.22943 0.02685 C 0.23464 0.04398 0.22852 0.05439 0.21953 0.06342 C 0.21237 0.0706 0.2043 0.07476 0.19635 0.07824 C 0.17214 0.08842 0.14974 0.08611 0.12474 0.08703 C 0.11185 0.08194 0.0987 0.0787 0.08594 0.07222 C 0.06341 0.06064 0.01927 0.03263 0.01927 0.03287 C 0.0168 0.02337 0.01172 0.01527 0.01185 0.00486 C 0.01224 -0.03149 0.03789 -0.04977 0.0513 -0.06088 C 0.08503 -0.08913 0.08867 -0.0845 0.12383 -0.09028 C 0.13594 -0.08982 0.14818 -0.09213 0.16016 -0.08889 C 0.17122 -0.08565 0.18177 -0.07825 0.19232 -0.0713 C 0.20742 -0.06112 0.22279 -0.0463 0.23438 -0.02593 C 0.23867 -0.01829 0.24206 -0.00903 0.24505 0.00046 C 0.26641 0.06805 0.25208 0.04236 0.26159 0.05902 L 0.26159 0.05925 " pathEditMode="relative" rAng="0" ptsTypes="AAAAAAAAAA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7777 L -0.21497 0.078 C -0.2125 0.06713 -0.20417 0.0324 -0.19987 0.01921 C -0.19805 0.01365 -0.19505 0.00856 -0.19336 0.003 C -0.1918 -0.00162 -0.19128 -0.00672 -0.1901 -0.01158 C -0.18151 -0.0463 -0.18151 -0.04792 -0.17266 -0.07477 C -0.17201 -0.07662 -0.17135 -0.07871 -0.17044 -0.08056 C -0.16393 -0.09676 -0.16146 -0.10556 -0.15182 -0.11713 C -0.13919 -0.13287 -0.13125 -0.13704 -0.11484 -0.14792 C -0.10143 -0.15695 -0.10521 -0.15463 -0.09089 -0.15834 C -0.08216 -0.15394 -0.0724 -0.15255 -0.06471 -0.14514 C -0.06172 -0.1419 -0.05326 -0.11088 -0.05169 -0.10556 C -0.0513 -0.09815 -0.05117 -0.09075 -0.05065 -0.08357 C -0.05013 -0.07709 -0.04844 -0.07084 -0.04844 -0.06436 C -0.04844 -0.01737 -0.04935 0.02939 -0.05065 0.07638 C -0.05078 0.08125 -0.05273 0.09606 -0.05273 0.09097 C -0.05273 0.08449 -0.05117 0.07824 -0.05065 0.07199 C -0.04896 0.04953 -0.04896 0.02685 -0.04622 0.00439 C -0.04518 -0.0044 -0.04401 -0.01297 -0.04297 -0.022 C -0.04206 -0.03125 -0.04193 -0.04051 -0.04089 -0.04977 C -0.03971 -0.05903 -0.03815 -0.06829 -0.03659 -0.07755 C -0.03516 -0.08542 -0.03359 -0.09329 -0.03203 -0.10116 C -0.03151 -0.10394 -0.03086 -0.10695 -0.02995 -0.10996 C -0.025 -0.12547 -0.02057 -0.14167 -0.01471 -0.15672 C -0.00951 -0.17037 0.00286 -0.20186 0.01471 -0.21551 C 0.02279 -0.22477 0.02513 -0.225 0.03333 -0.22848 C 0.04049 -0.22524 0.04818 -0.22292 0.05508 -0.21829 C 0.05703 -0.2169 0.06862 -0.19862 0.06914 -0.19792 C 0.07187 -0.19306 0.07448 -0.1882 0.07682 -0.18311 C 0.07982 -0.17662 0.08529 -0.16204 0.08776 -0.15533 C 0.09531 -0.13403 0.09167 -0.14607 0.09427 -0.13334 C 0.09635 -0.12292 0.09896 -0.11297 0.10078 -0.10255 C 0.10286 -0.0919 0.10625 -0.07037 0.10625 -0.07014 C 0.10664 -0.06297 0.10703 -0.05556 0.10729 -0.04838 C 0.10768 -0.04237 0.10833 -0.03658 0.10833 -0.03079 C 0.10911 0.00162 0.10885 0.03379 0.10964 0.06597 C 0.10964 0.06898 0.11042 0.07199 0.11068 0.07476 C 0.11081 0.07986 0.11068 0.08472 0.11068 0.08958 L 0.11068 0.08981 " pathEditMode="relative" rAng="0" ptsTypes="AAAAAAAAAAAAAAAAAAAAAAAAAAAAAAAAAAAAA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5046 L -0.03646 0.05139 C -0.0362 0.04491 -0.03607 0.03935 -0.03542 0.03403 C -0.02123 -0.11574 -0.02683 -0.15116 0.01718 -0.24931 C 0.0345 -0.28773 0.04218 -0.29144 0.0569 -0.29954 C 0.08437 -0.2257 0.08619 -0.24491 0.0944 -0.15602 C 0.09505 -0.14537 0.09466 -0.13426 0.09479 -0.12361 C 0.0944 -0.1007 0.09414 -0.07824 0.09362 -0.05556 C 0.09336 -0.0456 0.09153 -0.01458 0.09231 -0.025 C 0.09648 -0.09468 0.09648 -0.13426 0.10573 -0.20625 C 0.10976 -0.23704 0.11315 -0.2713 0.12187 -0.29445 C 0.14895 -0.36528 0.16601 -0.36945 0.19687 -0.39028 C 0.2013 -0.38495 0.20768 -0.38565 0.20963 -0.37292 C 0.21783 -0.31945 0.22343 -0.22546 0.22005 -0.16111 C 0.21823 -0.13009 0.21484 -0.09884 0.21158 -0.06806 C 0.20924 -0.04398 0.20599 -0.02014 0.20351 0.0037 C 0.20273 0.00995 0.20273 0.01643 0.2013 0.02153 L 0.20013 0.02685 L 0.20013 0.02755 " pathEditMode="relative" rAng="0" ptsTypes="AAAAAAAAAAAAAAAAAAA">
                                      <p:cBhvr>
                                        <p:cTn id="1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066 -0.00625 0.00105 -0.0125 0.00209 -0.01828 C 0.00261 -0.02083 0.00326 -0.02338 0.0043 -0.02546 C 0.00769 -0.03194 0.01068 -0.03565 0.01459 -0.03796 C 0.01615 -0.03912 0.01758 -0.03935 0.01902 -0.04004 C 0.025 -0.03796 0.03112 -0.03819 0.03672 -0.03449 C 0.04089 -0.03171 0.04441 -0.02245 0.04779 -0.0162 C 0.06329 0.01088 0.04336 -0.02639 0.05521 -0.00185 C 0.05743 0.00255 0.06185 0.01088 0.06185 0.01135 C 0.06159 0.00348 0.06146 -0.0037 0.06107 -0.01088 C 0.06107 -0.01389 0.06042 -0.0169 0.06042 -0.0199 C 0.06042 -0.04097 0.06055 -0.06227 0.06107 -0.08333 C 0.0612 -0.08819 0.06224 -0.09282 0.06264 -0.09768 C 0.06641 -0.13889 0.06224 -0.09537 0.06485 -0.13032 C 0.06524 -0.13565 0.06576 -0.1412 0.06628 -0.14652 C 0.06654 -0.15301 0.06654 -0.15995 0.06706 -0.16643 C 0.06797 -0.1794 0.06928 -0.1919 0.07071 -0.20463 C 0.07123 -0.20879 0.07149 -0.21319 0.07227 -0.21713 C 0.0737 -0.22685 0.07461 -0.23796 0.07735 -0.24606 C 0.08112 -0.25694 0.08516 -0.26713 0.08842 -0.27847 C 0.08972 -0.28287 0.09063 -0.2875 0.09219 -0.29143 C 0.09792 -0.30625 0.10235 -0.31805 0.1099 -0.32569 C 0.11224 -0.32801 0.11472 -0.3294 0.11719 -0.33125 C 0.12032 -0.3331 0.1211 -0.33356 0.12461 -0.33449 C 0.12956 -0.33402 0.13451 -0.33426 0.13933 -0.33287 C 0.1405 -0.33264 0.14115 -0.32986 0.14232 -0.3294 C 0.14467 -0.32801 0.14727 -0.32824 0.14974 -0.32754 C 0.15105 -0.32708 0.15782 -0.32453 0.15925 -0.32407 C 0.16003 -0.32338 0.16081 -0.32268 0.16146 -0.32199 L 0.16081 -0.31666 L 0.16003 -0.31111 L 0.1668 -0.31666 " pathEditMode="relative" rAng="0" ptsTypes="AAAAAAAAAAAAAAAAAAAAAAAAAAAAAAA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3 L -0.02266 0.0037 C -0.03646 -0.00209 -0.05 -0.01227 -0.0638 -0.01227 C -0.06563 -0.01227 -0.06667 0.00208 -0.06497 0.003 C -0.04844 0.01018 -0.03177 0.00694 -0.01524 0.00949 C 8.33333E-7 0.00694 0.01523 0.00787 0.03047 0.003 C 0.03359 0.00162 0.02409 -0.00278 0.02083 -0.00325 C 0.00495 -0.00556 -0.01094 -0.0051 -0.02682 -0.00602 L -0.07135 -0.01227 C -0.07656 -0.0132 -0.09245 -0.01482 -0.08724 -0.01482 C -0.08125 -0.01482 -0.07526 -0.0125 -0.06914 -0.01227 C -0.05612 -0.01088 -0.04297 -0.01019 -0.02995 -0.00926 C -0.01302 -0.0051 0.00378 0.003 0.02083 0.003 L 0.02083 0.0037 " pathEditMode="relative" rAng="0" ptsTypes="AAAAAAAAAAAAAA">
                                      <p:cBhvr>
                                        <p:cTn id="17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40" grpId="0" animBg="1"/>
      <p:bldP spid="40" grpId="1" animBg="1"/>
      <p:bldP spid="49" grpId="0"/>
      <p:bldP spid="49" grpId="1"/>
      <p:bldP spid="4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74E90E-6A2A-4323-926B-4C6CB375C72C}"/>
</file>

<file path=customXml/itemProps2.xml><?xml version="1.0" encoding="utf-8"?>
<ds:datastoreItem xmlns:ds="http://schemas.openxmlformats.org/officeDocument/2006/customXml" ds:itemID="{DD65EBA3-B981-46A5-82DC-9B10C8D88197}"/>
</file>

<file path=customXml/itemProps3.xml><?xml version="1.0" encoding="utf-8"?>
<ds:datastoreItem xmlns:ds="http://schemas.openxmlformats.org/officeDocument/2006/customXml" ds:itemID="{2981D3D5-CE55-4C2E-9620-8D3316FF1F44}"/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25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48</cp:revision>
  <dcterms:created xsi:type="dcterms:W3CDTF">2024-04-13T20:46:49Z</dcterms:created>
  <dcterms:modified xsi:type="dcterms:W3CDTF">2024-12-20T21:57:04Z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