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строительство, снимок экрана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C4378D40-A261-DE34-D9B7-AFB5A028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647738" y="511518"/>
            <a:ext cx="5612243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0996110" y="5410706"/>
            <a:ext cx="1009182" cy="10189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мнота, треугольник, ноч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32750053-9AF7-B405-1F34-C2868647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78201"/>
          <a:stretch/>
        </p:blipFill>
        <p:spPr>
          <a:xfrm>
            <a:off x="4662690" y="924817"/>
            <a:ext cx="5385539" cy="93376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нтарь, освещение, лампа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ED74B75-11D5-6E08-AECD-28FA27AD3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68466"/>
          <a:stretch/>
        </p:blipFill>
        <p:spPr>
          <a:xfrm>
            <a:off x="4662690" y="1683023"/>
            <a:ext cx="5385539" cy="6998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арминный цвет, темнота, красный, свет&#10;&#10;Автоматически созданное описание">
            <a:extLst>
              <a:ext uri="{FF2B5EF4-FFF2-40B4-BE49-F238E27FC236}">
                <a16:creationId xmlns:a16="http://schemas.microsoft.com/office/drawing/2014/main" id="{833AE3C4-5555-1ED6-C9CE-38BE24E8B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3" b="58095"/>
          <a:stretch/>
        </p:blipFill>
        <p:spPr>
          <a:xfrm>
            <a:off x="4662690" y="2166327"/>
            <a:ext cx="5385539" cy="7750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, зеленый, свет, ночь&#10;&#10;Автоматически созданное описание">
            <a:extLst>
              <a:ext uri="{FF2B5EF4-FFF2-40B4-BE49-F238E27FC236}">
                <a16:creationId xmlns:a16="http://schemas.microsoft.com/office/drawing/2014/main" id="{FD57674F-71DD-1566-75C3-3AC4C3E93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b="44583"/>
          <a:stretch/>
        </p:blipFill>
        <p:spPr>
          <a:xfrm>
            <a:off x="4662690" y="2690634"/>
            <a:ext cx="5385539" cy="9784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т, Янтарь, золото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A8E5EE4-4EC1-BC6D-BE07-FA154167B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b="31640"/>
          <a:stretch/>
        </p:blipFill>
        <p:spPr>
          <a:xfrm>
            <a:off x="4662690" y="3249134"/>
            <a:ext cx="5385539" cy="1117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нига, свет, апельсин, ночь&#10;&#10;Автоматически созданное описание">
            <a:extLst>
              <a:ext uri="{FF2B5EF4-FFF2-40B4-BE49-F238E27FC236}">
                <a16:creationId xmlns:a16="http://schemas.microsoft.com/office/drawing/2014/main" id="{6A9D45AA-7148-9BA7-AF05-D56485281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1" b="2784"/>
          <a:stretch/>
        </p:blipFill>
        <p:spPr>
          <a:xfrm>
            <a:off x="4662690" y="3819032"/>
            <a:ext cx="5385539" cy="21011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сметика, роз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8956670-A45E-2AFF-2870-A26A2E28F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3"/>
          <a:stretch/>
        </p:blipFill>
        <p:spPr>
          <a:xfrm>
            <a:off x="4662690" y="4252154"/>
            <a:ext cx="5385539" cy="1817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475982" y="586981"/>
            <a:ext cx="5416643" cy="5185754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31" y="2284842"/>
            <a:ext cx="37147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55EFA0-AD12-47C6-9896-107586E63B63}"/>
</file>

<file path=customXml/itemProps2.xml><?xml version="1.0" encoding="utf-8"?>
<ds:datastoreItem xmlns:ds="http://schemas.openxmlformats.org/officeDocument/2006/customXml" ds:itemID="{CD445CB7-1E7F-48E3-9A20-D61EB973D240}"/>
</file>

<file path=customXml/itemProps3.xml><?xml version="1.0" encoding="utf-8"?>
<ds:datastoreItem xmlns:ds="http://schemas.openxmlformats.org/officeDocument/2006/customXml" ds:itemID="{DCBBDE08-9ED9-447E-BA9B-783921EE882D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2025-01-13T10:10:49Z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