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75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80DB2-4F77-418F-8F19-FB6E66537665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95626-8B5C-4460-A67E-F1BFA0590CC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rgbClr val="EEF2FA"/>
            </a:gs>
            <a:gs pos="51000">
              <a:schemeClr val="accent4">
                <a:lumMod val="20000"/>
                <a:lumOff val="80000"/>
              </a:schemeClr>
            </a:gs>
            <a:gs pos="73000">
              <a:schemeClr val="bg1"/>
            </a:gs>
            <a:gs pos="99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4" descr="Изображение выглядит как Красочность, Сирень, розовый, Пурпурный цвет&#10;&#10;Автоматически созданное описание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85000"/>
          </a:blip>
          <a:srcRect t="15751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42" y="4847566"/>
            <a:ext cx="1510179" cy="15101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14" y="4821750"/>
            <a:ext cx="1264629" cy="16199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254" y="4881717"/>
            <a:ext cx="1456262" cy="16072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43" y="4715602"/>
            <a:ext cx="1456262" cy="1711018"/>
          </a:xfrm>
          <a:prstGeom prst="rect">
            <a:avLst/>
          </a:prstGeom>
        </p:spPr>
      </p:pic>
      <p:sp>
        <p:nvSpPr>
          <p:cNvPr id="21" name="Полилиния: фигура 20"/>
          <p:cNvSpPr/>
          <p:nvPr/>
        </p:nvSpPr>
        <p:spPr>
          <a:xfrm>
            <a:off x="1976767" y="1873510"/>
            <a:ext cx="2561603" cy="2740722"/>
          </a:xfrm>
          <a:custGeom>
            <a:avLst/>
            <a:gdLst>
              <a:gd name="connsiteX0" fmla="*/ 3018329 w 3018329"/>
              <a:gd name="connsiteY0" fmla="*/ 0 h 3342011"/>
              <a:gd name="connsiteX1" fmla="*/ 2840304 w 3018329"/>
              <a:gd name="connsiteY1" fmla="*/ 48552 h 3342011"/>
              <a:gd name="connsiteX2" fmla="*/ 2565175 w 3018329"/>
              <a:gd name="connsiteY2" fmla="*/ 121381 h 3342011"/>
              <a:gd name="connsiteX3" fmla="*/ 2370966 w 3018329"/>
              <a:gd name="connsiteY3" fmla="*/ 242761 h 3342011"/>
              <a:gd name="connsiteX4" fmla="*/ 2322414 w 3018329"/>
              <a:gd name="connsiteY4" fmla="*/ 380326 h 3342011"/>
              <a:gd name="connsiteX5" fmla="*/ 2241494 w 3018329"/>
              <a:gd name="connsiteY5" fmla="*/ 558350 h 3342011"/>
              <a:gd name="connsiteX6" fmla="*/ 2209126 w 3018329"/>
              <a:gd name="connsiteY6" fmla="*/ 574534 h 3342011"/>
              <a:gd name="connsiteX7" fmla="*/ 2014917 w 3018329"/>
              <a:gd name="connsiteY7" fmla="*/ 590719 h 3342011"/>
              <a:gd name="connsiteX8" fmla="*/ 1820708 w 3018329"/>
              <a:gd name="connsiteY8" fmla="*/ 614995 h 3342011"/>
              <a:gd name="connsiteX9" fmla="*/ 1755972 w 3018329"/>
              <a:gd name="connsiteY9" fmla="*/ 631179 h 3342011"/>
              <a:gd name="connsiteX10" fmla="*/ 1302818 w 3018329"/>
              <a:gd name="connsiteY10" fmla="*/ 704007 h 3342011"/>
              <a:gd name="connsiteX11" fmla="*/ 1068149 w 3018329"/>
              <a:gd name="connsiteY11" fmla="*/ 865848 h 3342011"/>
              <a:gd name="connsiteX12" fmla="*/ 1035781 w 3018329"/>
              <a:gd name="connsiteY12" fmla="*/ 914400 h 3342011"/>
              <a:gd name="connsiteX13" fmla="*/ 1003412 w 3018329"/>
              <a:gd name="connsiteY13" fmla="*/ 1076241 h 3342011"/>
              <a:gd name="connsiteX14" fmla="*/ 1076241 w 3018329"/>
              <a:gd name="connsiteY14" fmla="*/ 1278542 h 3342011"/>
              <a:gd name="connsiteX15" fmla="*/ 1084333 w 3018329"/>
              <a:gd name="connsiteY15" fmla="*/ 1343278 h 3342011"/>
              <a:gd name="connsiteX16" fmla="*/ 1051965 w 3018329"/>
              <a:gd name="connsiteY16" fmla="*/ 1594131 h 3342011"/>
              <a:gd name="connsiteX17" fmla="*/ 1043873 w 3018329"/>
              <a:gd name="connsiteY17" fmla="*/ 1618407 h 3342011"/>
              <a:gd name="connsiteX18" fmla="*/ 987228 w 3018329"/>
              <a:gd name="connsiteY18" fmla="*/ 1675051 h 3342011"/>
              <a:gd name="connsiteX19" fmla="*/ 962952 w 3018329"/>
              <a:gd name="connsiteY19" fmla="*/ 1683143 h 3342011"/>
              <a:gd name="connsiteX20" fmla="*/ 865848 w 3018329"/>
              <a:gd name="connsiteY20" fmla="*/ 1731696 h 3342011"/>
              <a:gd name="connsiteX21" fmla="*/ 768743 w 3018329"/>
              <a:gd name="connsiteY21" fmla="*/ 1772156 h 3342011"/>
              <a:gd name="connsiteX22" fmla="*/ 720191 w 3018329"/>
              <a:gd name="connsiteY22" fmla="*/ 1780248 h 3342011"/>
              <a:gd name="connsiteX23" fmla="*/ 574534 w 3018329"/>
              <a:gd name="connsiteY23" fmla="*/ 1820708 h 3342011"/>
              <a:gd name="connsiteX24" fmla="*/ 550258 w 3018329"/>
              <a:gd name="connsiteY24" fmla="*/ 1836892 h 3342011"/>
              <a:gd name="connsiteX25" fmla="*/ 323681 w 3018329"/>
              <a:gd name="connsiteY25" fmla="*/ 2047285 h 3342011"/>
              <a:gd name="connsiteX26" fmla="*/ 299405 w 3018329"/>
              <a:gd name="connsiteY26" fmla="*/ 2168665 h 3342011"/>
              <a:gd name="connsiteX27" fmla="*/ 331773 w 3018329"/>
              <a:gd name="connsiteY27" fmla="*/ 2532807 h 3342011"/>
              <a:gd name="connsiteX28" fmla="*/ 315589 w 3018329"/>
              <a:gd name="connsiteY28" fmla="*/ 2799844 h 3342011"/>
              <a:gd name="connsiteX29" fmla="*/ 307497 w 3018329"/>
              <a:gd name="connsiteY29" fmla="*/ 2832212 h 3342011"/>
              <a:gd name="connsiteX30" fmla="*/ 218485 w 3018329"/>
              <a:gd name="connsiteY30" fmla="*/ 2921225 h 3342011"/>
              <a:gd name="connsiteX31" fmla="*/ 105196 w 3018329"/>
              <a:gd name="connsiteY31" fmla="*/ 3050697 h 3342011"/>
              <a:gd name="connsiteX32" fmla="*/ 48552 w 3018329"/>
              <a:gd name="connsiteY32" fmla="*/ 3180170 h 3342011"/>
              <a:gd name="connsiteX33" fmla="*/ 40460 w 3018329"/>
              <a:gd name="connsiteY33" fmla="*/ 3212538 h 3342011"/>
              <a:gd name="connsiteX34" fmla="*/ 0 w 3018329"/>
              <a:gd name="connsiteY34" fmla="*/ 3293458 h 3342011"/>
              <a:gd name="connsiteX35" fmla="*/ 8092 w 3018329"/>
              <a:gd name="connsiteY35" fmla="*/ 3342011 h 334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018329" h="3342011">
                <a:moveTo>
                  <a:pt x="3018329" y="0"/>
                </a:moveTo>
                <a:cubicBezTo>
                  <a:pt x="2909789" y="43416"/>
                  <a:pt x="3070952" y="-18720"/>
                  <a:pt x="2840304" y="48552"/>
                </a:cubicBezTo>
                <a:cubicBezTo>
                  <a:pt x="2619688" y="112898"/>
                  <a:pt x="2712220" y="91971"/>
                  <a:pt x="2565175" y="121381"/>
                </a:cubicBezTo>
                <a:cubicBezTo>
                  <a:pt x="2500439" y="161841"/>
                  <a:pt x="2423178" y="187068"/>
                  <a:pt x="2370966" y="242761"/>
                </a:cubicBezTo>
                <a:cubicBezTo>
                  <a:pt x="2337708" y="278236"/>
                  <a:pt x="2340871" y="335338"/>
                  <a:pt x="2322414" y="380326"/>
                </a:cubicBezTo>
                <a:cubicBezTo>
                  <a:pt x="2297673" y="440632"/>
                  <a:pt x="2274338" y="502045"/>
                  <a:pt x="2241494" y="558350"/>
                </a:cubicBezTo>
                <a:cubicBezTo>
                  <a:pt x="2235416" y="568770"/>
                  <a:pt x="2221068" y="572828"/>
                  <a:pt x="2209126" y="574534"/>
                </a:cubicBezTo>
                <a:cubicBezTo>
                  <a:pt x="2144818" y="583721"/>
                  <a:pt x="2079528" y="583989"/>
                  <a:pt x="2014917" y="590719"/>
                </a:cubicBezTo>
                <a:cubicBezTo>
                  <a:pt x="1950028" y="597478"/>
                  <a:pt x="1885444" y="606903"/>
                  <a:pt x="1820708" y="614995"/>
                </a:cubicBezTo>
                <a:cubicBezTo>
                  <a:pt x="1799129" y="620390"/>
                  <a:pt x="1777943" y="627710"/>
                  <a:pt x="1755972" y="631179"/>
                </a:cubicBezTo>
                <a:cubicBezTo>
                  <a:pt x="1291087" y="704582"/>
                  <a:pt x="1495034" y="649088"/>
                  <a:pt x="1302818" y="704007"/>
                </a:cubicBezTo>
                <a:cubicBezTo>
                  <a:pt x="1224595" y="757954"/>
                  <a:pt x="1142788" y="807042"/>
                  <a:pt x="1068149" y="865848"/>
                </a:cubicBezTo>
                <a:cubicBezTo>
                  <a:pt x="1052871" y="877886"/>
                  <a:pt x="1041501" y="895809"/>
                  <a:pt x="1035781" y="914400"/>
                </a:cubicBezTo>
                <a:cubicBezTo>
                  <a:pt x="1019602" y="966983"/>
                  <a:pt x="1014202" y="1022294"/>
                  <a:pt x="1003412" y="1076241"/>
                </a:cubicBezTo>
                <a:cubicBezTo>
                  <a:pt x="1041600" y="1152618"/>
                  <a:pt x="1039035" y="1143673"/>
                  <a:pt x="1076241" y="1278542"/>
                </a:cubicBezTo>
                <a:cubicBezTo>
                  <a:pt x="1082024" y="1299506"/>
                  <a:pt x="1081636" y="1321699"/>
                  <a:pt x="1084333" y="1343278"/>
                </a:cubicBezTo>
                <a:cubicBezTo>
                  <a:pt x="1073544" y="1426896"/>
                  <a:pt x="1064232" y="1510717"/>
                  <a:pt x="1051965" y="1594131"/>
                </a:cubicBezTo>
                <a:cubicBezTo>
                  <a:pt x="1050724" y="1602570"/>
                  <a:pt x="1049202" y="1611746"/>
                  <a:pt x="1043873" y="1618407"/>
                </a:cubicBezTo>
                <a:cubicBezTo>
                  <a:pt x="1027192" y="1639258"/>
                  <a:pt x="1008079" y="1658370"/>
                  <a:pt x="987228" y="1675051"/>
                </a:cubicBezTo>
                <a:cubicBezTo>
                  <a:pt x="980567" y="1680379"/>
                  <a:pt x="970581" y="1679328"/>
                  <a:pt x="962952" y="1683143"/>
                </a:cubicBezTo>
                <a:cubicBezTo>
                  <a:pt x="728213" y="1800515"/>
                  <a:pt x="963910" y="1692472"/>
                  <a:pt x="865848" y="1731696"/>
                </a:cubicBezTo>
                <a:cubicBezTo>
                  <a:pt x="833290" y="1744719"/>
                  <a:pt x="802009" y="1761067"/>
                  <a:pt x="768743" y="1772156"/>
                </a:cubicBezTo>
                <a:cubicBezTo>
                  <a:pt x="753178" y="1777344"/>
                  <a:pt x="736108" y="1776269"/>
                  <a:pt x="720191" y="1780248"/>
                </a:cubicBezTo>
                <a:cubicBezTo>
                  <a:pt x="671305" y="1792469"/>
                  <a:pt x="623086" y="1807221"/>
                  <a:pt x="574534" y="1820708"/>
                </a:cubicBezTo>
                <a:cubicBezTo>
                  <a:pt x="566442" y="1826103"/>
                  <a:pt x="557852" y="1830817"/>
                  <a:pt x="550258" y="1836892"/>
                </a:cubicBezTo>
                <a:cubicBezTo>
                  <a:pt x="430265" y="1932886"/>
                  <a:pt x="448183" y="1922783"/>
                  <a:pt x="323681" y="2047285"/>
                </a:cubicBezTo>
                <a:cubicBezTo>
                  <a:pt x="315589" y="2087745"/>
                  <a:pt x="301322" y="2127448"/>
                  <a:pt x="299405" y="2168665"/>
                </a:cubicBezTo>
                <a:cubicBezTo>
                  <a:pt x="291386" y="2341064"/>
                  <a:pt x="305314" y="2382870"/>
                  <a:pt x="331773" y="2532807"/>
                </a:cubicBezTo>
                <a:cubicBezTo>
                  <a:pt x="326378" y="2621819"/>
                  <a:pt x="322796" y="2710960"/>
                  <a:pt x="315589" y="2799844"/>
                </a:cubicBezTo>
                <a:cubicBezTo>
                  <a:pt x="314690" y="2810929"/>
                  <a:pt x="314444" y="2823528"/>
                  <a:pt x="307497" y="2832212"/>
                </a:cubicBezTo>
                <a:cubicBezTo>
                  <a:pt x="281284" y="2864978"/>
                  <a:pt x="246994" y="2890436"/>
                  <a:pt x="218485" y="2921225"/>
                </a:cubicBezTo>
                <a:cubicBezTo>
                  <a:pt x="179523" y="2963303"/>
                  <a:pt x="141278" y="3006125"/>
                  <a:pt x="105196" y="3050697"/>
                </a:cubicBezTo>
                <a:cubicBezTo>
                  <a:pt x="77246" y="3085223"/>
                  <a:pt x="61064" y="3142633"/>
                  <a:pt x="48552" y="3180170"/>
                </a:cubicBezTo>
                <a:cubicBezTo>
                  <a:pt x="45035" y="3190721"/>
                  <a:pt x="44841" y="3202316"/>
                  <a:pt x="40460" y="3212538"/>
                </a:cubicBezTo>
                <a:cubicBezTo>
                  <a:pt x="28581" y="3240257"/>
                  <a:pt x="13487" y="3266485"/>
                  <a:pt x="0" y="3293458"/>
                </a:cubicBezTo>
                <a:lnTo>
                  <a:pt x="8092" y="3342011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олилиния: фигура 22"/>
          <p:cNvSpPr/>
          <p:nvPr/>
        </p:nvSpPr>
        <p:spPr>
          <a:xfrm>
            <a:off x="6797153" y="1784784"/>
            <a:ext cx="2569739" cy="3187461"/>
          </a:xfrm>
          <a:custGeom>
            <a:avLst/>
            <a:gdLst>
              <a:gd name="connsiteX0" fmla="*/ 0 w 2694648"/>
              <a:gd name="connsiteY0" fmla="*/ 0 h 3471483"/>
              <a:gd name="connsiteX1" fmla="*/ 89012 w 2694648"/>
              <a:gd name="connsiteY1" fmla="*/ 40460 h 3471483"/>
              <a:gd name="connsiteX2" fmla="*/ 97104 w 2694648"/>
              <a:gd name="connsiteY2" fmla="*/ 64736 h 3471483"/>
              <a:gd name="connsiteX3" fmla="*/ 113288 w 2694648"/>
              <a:gd name="connsiteY3" fmla="*/ 121381 h 3471483"/>
              <a:gd name="connsiteX4" fmla="*/ 121380 w 2694648"/>
              <a:gd name="connsiteY4" fmla="*/ 299405 h 3471483"/>
              <a:gd name="connsiteX5" fmla="*/ 105196 w 2694648"/>
              <a:gd name="connsiteY5" fmla="*/ 356050 h 3471483"/>
              <a:gd name="connsiteX6" fmla="*/ 97104 w 2694648"/>
              <a:gd name="connsiteY6" fmla="*/ 736375 h 3471483"/>
              <a:gd name="connsiteX7" fmla="*/ 137565 w 2694648"/>
              <a:gd name="connsiteY7" fmla="*/ 793020 h 3471483"/>
              <a:gd name="connsiteX8" fmla="*/ 404602 w 2694648"/>
              <a:gd name="connsiteY8" fmla="*/ 946768 h 3471483"/>
              <a:gd name="connsiteX9" fmla="*/ 428878 w 2694648"/>
              <a:gd name="connsiteY9" fmla="*/ 954860 h 3471483"/>
              <a:gd name="connsiteX10" fmla="*/ 501706 w 2694648"/>
              <a:gd name="connsiteY10" fmla="*/ 971044 h 3471483"/>
              <a:gd name="connsiteX11" fmla="*/ 534074 w 2694648"/>
              <a:gd name="connsiteY11" fmla="*/ 987228 h 3471483"/>
              <a:gd name="connsiteX12" fmla="*/ 606903 w 2694648"/>
              <a:gd name="connsiteY12" fmla="*/ 1011505 h 3471483"/>
              <a:gd name="connsiteX13" fmla="*/ 922492 w 2694648"/>
              <a:gd name="connsiteY13" fmla="*/ 1149069 h 3471483"/>
              <a:gd name="connsiteX14" fmla="*/ 946768 w 2694648"/>
              <a:gd name="connsiteY14" fmla="*/ 1181437 h 3471483"/>
              <a:gd name="connsiteX15" fmla="*/ 938676 w 2694648"/>
              <a:gd name="connsiteY15" fmla="*/ 1456566 h 3471483"/>
              <a:gd name="connsiteX16" fmla="*/ 930584 w 2694648"/>
              <a:gd name="connsiteY16" fmla="*/ 1480843 h 3471483"/>
              <a:gd name="connsiteX17" fmla="*/ 946768 w 2694648"/>
              <a:gd name="connsiteY17" fmla="*/ 1683143 h 3471483"/>
              <a:gd name="connsiteX18" fmla="*/ 954860 w 2694648"/>
              <a:gd name="connsiteY18" fmla="*/ 1715512 h 3471483"/>
              <a:gd name="connsiteX19" fmla="*/ 995320 w 2694648"/>
              <a:gd name="connsiteY19" fmla="*/ 1780248 h 3471483"/>
              <a:gd name="connsiteX20" fmla="*/ 1157161 w 2694648"/>
              <a:gd name="connsiteY20" fmla="*/ 1950181 h 3471483"/>
              <a:gd name="connsiteX21" fmla="*/ 1480842 w 2694648"/>
              <a:gd name="connsiteY21" fmla="*/ 2079653 h 3471483"/>
              <a:gd name="connsiteX22" fmla="*/ 1529395 w 2694648"/>
              <a:gd name="connsiteY22" fmla="*/ 2103929 h 3471483"/>
              <a:gd name="connsiteX23" fmla="*/ 1634591 w 2694648"/>
              <a:gd name="connsiteY23" fmla="*/ 2176758 h 3471483"/>
              <a:gd name="connsiteX24" fmla="*/ 1844984 w 2694648"/>
              <a:gd name="connsiteY24" fmla="*/ 2443795 h 3471483"/>
              <a:gd name="connsiteX25" fmla="*/ 1950180 w 2694648"/>
              <a:gd name="connsiteY25" fmla="*/ 2629912 h 3471483"/>
              <a:gd name="connsiteX26" fmla="*/ 2217218 w 2694648"/>
              <a:gd name="connsiteY26" fmla="*/ 3050697 h 3471483"/>
              <a:gd name="connsiteX27" fmla="*/ 2225310 w 2694648"/>
              <a:gd name="connsiteY27" fmla="*/ 3074974 h 3471483"/>
              <a:gd name="connsiteX28" fmla="*/ 2265770 w 2694648"/>
              <a:gd name="connsiteY28" fmla="*/ 3123526 h 3471483"/>
              <a:gd name="connsiteX29" fmla="*/ 2387150 w 2694648"/>
              <a:gd name="connsiteY29" fmla="*/ 3252998 h 3471483"/>
              <a:gd name="connsiteX30" fmla="*/ 2532807 w 2694648"/>
              <a:gd name="connsiteY30" fmla="*/ 3382471 h 3471483"/>
              <a:gd name="connsiteX31" fmla="*/ 2589451 w 2694648"/>
              <a:gd name="connsiteY31" fmla="*/ 3414839 h 3471483"/>
              <a:gd name="connsiteX32" fmla="*/ 2613727 w 2694648"/>
              <a:gd name="connsiteY32" fmla="*/ 3431023 h 3471483"/>
              <a:gd name="connsiteX33" fmla="*/ 2670372 w 2694648"/>
              <a:gd name="connsiteY33" fmla="*/ 3447207 h 3471483"/>
              <a:gd name="connsiteX34" fmla="*/ 2694648 w 2694648"/>
              <a:gd name="connsiteY34" fmla="*/ 3471483 h 347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94648" h="3471483">
                <a:moveTo>
                  <a:pt x="0" y="0"/>
                </a:moveTo>
                <a:cubicBezTo>
                  <a:pt x="29671" y="13487"/>
                  <a:pt x="61894" y="22381"/>
                  <a:pt x="89012" y="40460"/>
                </a:cubicBezTo>
                <a:cubicBezTo>
                  <a:pt x="96109" y="45191"/>
                  <a:pt x="94653" y="56566"/>
                  <a:pt x="97104" y="64736"/>
                </a:cubicBezTo>
                <a:cubicBezTo>
                  <a:pt x="102747" y="83545"/>
                  <a:pt x="107893" y="102499"/>
                  <a:pt x="113288" y="121381"/>
                </a:cubicBezTo>
                <a:cubicBezTo>
                  <a:pt x="115985" y="180722"/>
                  <a:pt x="123427" y="240038"/>
                  <a:pt x="121380" y="299405"/>
                </a:cubicBezTo>
                <a:cubicBezTo>
                  <a:pt x="120703" y="319031"/>
                  <a:pt x="106285" y="336443"/>
                  <a:pt x="105196" y="356050"/>
                </a:cubicBezTo>
                <a:cubicBezTo>
                  <a:pt x="98162" y="482658"/>
                  <a:pt x="99801" y="609600"/>
                  <a:pt x="97104" y="736375"/>
                </a:cubicBezTo>
                <a:cubicBezTo>
                  <a:pt x="110591" y="755257"/>
                  <a:pt x="118415" y="779917"/>
                  <a:pt x="137565" y="793020"/>
                </a:cubicBezTo>
                <a:cubicBezTo>
                  <a:pt x="222334" y="851020"/>
                  <a:pt x="314816" y="896887"/>
                  <a:pt x="404602" y="946768"/>
                </a:cubicBezTo>
                <a:cubicBezTo>
                  <a:pt x="412058" y="950910"/>
                  <a:pt x="420603" y="952791"/>
                  <a:pt x="428878" y="954860"/>
                </a:cubicBezTo>
                <a:cubicBezTo>
                  <a:pt x="444259" y="958705"/>
                  <a:pt x="485092" y="964814"/>
                  <a:pt x="501706" y="971044"/>
                </a:cubicBezTo>
                <a:cubicBezTo>
                  <a:pt x="513001" y="975280"/>
                  <a:pt x="522815" y="982898"/>
                  <a:pt x="534074" y="987228"/>
                </a:cubicBezTo>
                <a:cubicBezTo>
                  <a:pt x="557958" y="996414"/>
                  <a:pt x="583282" y="1001663"/>
                  <a:pt x="606903" y="1011505"/>
                </a:cubicBezTo>
                <a:cubicBezTo>
                  <a:pt x="712832" y="1055642"/>
                  <a:pt x="817296" y="1103214"/>
                  <a:pt x="922492" y="1149069"/>
                </a:cubicBezTo>
                <a:cubicBezTo>
                  <a:pt x="930584" y="1159858"/>
                  <a:pt x="944017" y="1168234"/>
                  <a:pt x="946768" y="1181437"/>
                </a:cubicBezTo>
                <a:cubicBezTo>
                  <a:pt x="975999" y="1321746"/>
                  <a:pt x="967755" y="1332977"/>
                  <a:pt x="938676" y="1456566"/>
                </a:cubicBezTo>
                <a:cubicBezTo>
                  <a:pt x="936722" y="1464869"/>
                  <a:pt x="933281" y="1472751"/>
                  <a:pt x="930584" y="1480843"/>
                </a:cubicBezTo>
                <a:cubicBezTo>
                  <a:pt x="935979" y="1548276"/>
                  <a:pt x="939807" y="1615853"/>
                  <a:pt x="946768" y="1683143"/>
                </a:cubicBezTo>
                <a:cubicBezTo>
                  <a:pt x="947912" y="1694206"/>
                  <a:pt x="949886" y="1705564"/>
                  <a:pt x="954860" y="1715512"/>
                </a:cubicBezTo>
                <a:cubicBezTo>
                  <a:pt x="966240" y="1738272"/>
                  <a:pt x="978705" y="1760975"/>
                  <a:pt x="995320" y="1780248"/>
                </a:cubicBezTo>
                <a:cubicBezTo>
                  <a:pt x="1046395" y="1839495"/>
                  <a:pt x="1090580" y="1909123"/>
                  <a:pt x="1157161" y="1950181"/>
                </a:cubicBezTo>
                <a:cubicBezTo>
                  <a:pt x="1256071" y="2011176"/>
                  <a:pt x="1373438" y="2035291"/>
                  <a:pt x="1480842" y="2079653"/>
                </a:cubicBezTo>
                <a:cubicBezTo>
                  <a:pt x="1497566" y="2086561"/>
                  <a:pt x="1514096" y="2094267"/>
                  <a:pt x="1529395" y="2103929"/>
                </a:cubicBezTo>
                <a:cubicBezTo>
                  <a:pt x="1565454" y="2126703"/>
                  <a:pt x="1608197" y="2143258"/>
                  <a:pt x="1634591" y="2176758"/>
                </a:cubicBezTo>
                <a:cubicBezTo>
                  <a:pt x="1704722" y="2265770"/>
                  <a:pt x="1789224" y="2345142"/>
                  <a:pt x="1844984" y="2443795"/>
                </a:cubicBezTo>
                <a:cubicBezTo>
                  <a:pt x="1880049" y="2505834"/>
                  <a:pt x="1913640" y="2568730"/>
                  <a:pt x="1950180" y="2629912"/>
                </a:cubicBezTo>
                <a:cubicBezTo>
                  <a:pt x="2183762" y="3021026"/>
                  <a:pt x="2084478" y="2917957"/>
                  <a:pt x="2217218" y="3050697"/>
                </a:cubicBezTo>
                <a:cubicBezTo>
                  <a:pt x="2219915" y="3058789"/>
                  <a:pt x="2220578" y="3067877"/>
                  <a:pt x="2225310" y="3074974"/>
                </a:cubicBezTo>
                <a:cubicBezTo>
                  <a:pt x="2236996" y="3092503"/>
                  <a:pt x="2251599" y="3107938"/>
                  <a:pt x="2265770" y="3123526"/>
                </a:cubicBezTo>
                <a:cubicBezTo>
                  <a:pt x="2305563" y="3167299"/>
                  <a:pt x="2345320" y="3211168"/>
                  <a:pt x="2387150" y="3252998"/>
                </a:cubicBezTo>
                <a:cubicBezTo>
                  <a:pt x="2427524" y="3293372"/>
                  <a:pt x="2477965" y="3349566"/>
                  <a:pt x="2532807" y="3382471"/>
                </a:cubicBezTo>
                <a:cubicBezTo>
                  <a:pt x="2551455" y="3393660"/>
                  <a:pt x="2570803" y="3403650"/>
                  <a:pt x="2589451" y="3414839"/>
                </a:cubicBezTo>
                <a:cubicBezTo>
                  <a:pt x="2597790" y="3419843"/>
                  <a:pt x="2604697" y="3427411"/>
                  <a:pt x="2613727" y="3431023"/>
                </a:cubicBezTo>
                <a:cubicBezTo>
                  <a:pt x="2631960" y="3438316"/>
                  <a:pt x="2651490" y="3441812"/>
                  <a:pt x="2670372" y="3447207"/>
                </a:cubicBezTo>
                <a:lnTo>
                  <a:pt x="2694648" y="3471483"/>
                </a:ln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олилиния: фигура 19"/>
          <p:cNvSpPr/>
          <p:nvPr/>
        </p:nvSpPr>
        <p:spPr>
          <a:xfrm>
            <a:off x="2719300" y="1944521"/>
            <a:ext cx="3949247" cy="3090263"/>
          </a:xfrm>
          <a:custGeom>
            <a:avLst/>
            <a:gdLst>
              <a:gd name="connsiteX0" fmla="*/ 0 w 5377301"/>
              <a:gd name="connsiteY0" fmla="*/ 0 h 3888193"/>
              <a:gd name="connsiteX1" fmla="*/ 24276 w 5377301"/>
              <a:gd name="connsiteY1" fmla="*/ 178025 h 3888193"/>
              <a:gd name="connsiteX2" fmla="*/ 64737 w 5377301"/>
              <a:gd name="connsiteY2" fmla="*/ 218485 h 3888193"/>
              <a:gd name="connsiteX3" fmla="*/ 258945 w 5377301"/>
              <a:gd name="connsiteY3" fmla="*/ 315589 h 3888193"/>
              <a:gd name="connsiteX4" fmla="*/ 1068149 w 5377301"/>
              <a:gd name="connsiteY4" fmla="*/ 356050 h 3888193"/>
              <a:gd name="connsiteX5" fmla="*/ 1092425 w 5377301"/>
              <a:gd name="connsiteY5" fmla="*/ 372234 h 3888193"/>
              <a:gd name="connsiteX6" fmla="*/ 1140977 w 5377301"/>
              <a:gd name="connsiteY6" fmla="*/ 388418 h 3888193"/>
              <a:gd name="connsiteX7" fmla="*/ 1262358 w 5377301"/>
              <a:gd name="connsiteY7" fmla="*/ 550258 h 3888193"/>
              <a:gd name="connsiteX8" fmla="*/ 1278542 w 5377301"/>
              <a:gd name="connsiteY8" fmla="*/ 582627 h 3888193"/>
              <a:gd name="connsiteX9" fmla="*/ 1310910 w 5377301"/>
              <a:gd name="connsiteY9" fmla="*/ 752559 h 3888193"/>
              <a:gd name="connsiteX10" fmla="*/ 1319002 w 5377301"/>
              <a:gd name="connsiteY10" fmla="*/ 776835 h 3888193"/>
              <a:gd name="connsiteX11" fmla="*/ 1448475 w 5377301"/>
              <a:gd name="connsiteY11" fmla="*/ 914400 h 3888193"/>
              <a:gd name="connsiteX12" fmla="*/ 1715512 w 5377301"/>
              <a:gd name="connsiteY12" fmla="*/ 946768 h 3888193"/>
              <a:gd name="connsiteX13" fmla="*/ 1788340 w 5377301"/>
              <a:gd name="connsiteY13" fmla="*/ 938676 h 3888193"/>
              <a:gd name="connsiteX14" fmla="*/ 2532807 w 5377301"/>
              <a:gd name="connsiteY14" fmla="*/ 1132885 h 3888193"/>
              <a:gd name="connsiteX15" fmla="*/ 2548991 w 5377301"/>
              <a:gd name="connsiteY15" fmla="*/ 1165253 h 3888193"/>
              <a:gd name="connsiteX16" fmla="*/ 2597544 w 5377301"/>
              <a:gd name="connsiteY16" fmla="*/ 1383738 h 3888193"/>
              <a:gd name="connsiteX17" fmla="*/ 2605636 w 5377301"/>
              <a:gd name="connsiteY17" fmla="*/ 1408014 h 3888193"/>
              <a:gd name="connsiteX18" fmla="*/ 2662280 w 5377301"/>
              <a:gd name="connsiteY18" fmla="*/ 1545579 h 3888193"/>
              <a:gd name="connsiteX19" fmla="*/ 2791753 w 5377301"/>
              <a:gd name="connsiteY19" fmla="*/ 1618407 h 3888193"/>
              <a:gd name="connsiteX20" fmla="*/ 3050698 w 5377301"/>
              <a:gd name="connsiteY20" fmla="*/ 1658867 h 3888193"/>
              <a:gd name="connsiteX21" fmla="*/ 3714245 w 5377301"/>
              <a:gd name="connsiteY21" fmla="*/ 1828800 h 3888193"/>
              <a:gd name="connsiteX22" fmla="*/ 3884177 w 5377301"/>
              <a:gd name="connsiteY22" fmla="*/ 2023009 h 3888193"/>
              <a:gd name="connsiteX23" fmla="*/ 3908453 w 5377301"/>
              <a:gd name="connsiteY23" fmla="*/ 2063469 h 3888193"/>
              <a:gd name="connsiteX24" fmla="*/ 3932730 w 5377301"/>
              <a:gd name="connsiteY24" fmla="*/ 2249586 h 3888193"/>
              <a:gd name="connsiteX25" fmla="*/ 3924637 w 5377301"/>
              <a:gd name="connsiteY25" fmla="*/ 2411427 h 3888193"/>
              <a:gd name="connsiteX26" fmla="*/ 3981282 w 5377301"/>
              <a:gd name="connsiteY26" fmla="*/ 2468071 h 3888193"/>
              <a:gd name="connsiteX27" fmla="*/ 4272595 w 5377301"/>
              <a:gd name="connsiteY27" fmla="*/ 2694648 h 3888193"/>
              <a:gd name="connsiteX28" fmla="*/ 4313055 w 5377301"/>
              <a:gd name="connsiteY28" fmla="*/ 2727016 h 3888193"/>
              <a:gd name="connsiteX29" fmla="*/ 4369699 w 5377301"/>
              <a:gd name="connsiteY29" fmla="*/ 2751292 h 3888193"/>
              <a:gd name="connsiteX30" fmla="*/ 4418252 w 5377301"/>
              <a:gd name="connsiteY30" fmla="*/ 2783660 h 3888193"/>
              <a:gd name="connsiteX31" fmla="*/ 4628645 w 5377301"/>
              <a:gd name="connsiteY31" fmla="*/ 2856489 h 3888193"/>
              <a:gd name="connsiteX32" fmla="*/ 4661013 w 5377301"/>
              <a:gd name="connsiteY32" fmla="*/ 2880765 h 3888193"/>
              <a:gd name="connsiteX33" fmla="*/ 4741933 w 5377301"/>
              <a:gd name="connsiteY33" fmla="*/ 3010237 h 3888193"/>
              <a:gd name="connsiteX34" fmla="*/ 4750025 w 5377301"/>
              <a:gd name="connsiteY34" fmla="*/ 3042605 h 3888193"/>
              <a:gd name="connsiteX35" fmla="*/ 4766209 w 5377301"/>
              <a:gd name="connsiteY35" fmla="*/ 3131618 h 3888193"/>
              <a:gd name="connsiteX36" fmla="*/ 4774301 w 5377301"/>
              <a:gd name="connsiteY36" fmla="*/ 3204446 h 3888193"/>
              <a:gd name="connsiteX37" fmla="*/ 4911866 w 5377301"/>
              <a:gd name="connsiteY37" fmla="*/ 3455299 h 3888193"/>
              <a:gd name="connsiteX38" fmla="*/ 4944234 w 5377301"/>
              <a:gd name="connsiteY38" fmla="*/ 3479575 h 3888193"/>
              <a:gd name="connsiteX39" fmla="*/ 5017062 w 5377301"/>
              <a:gd name="connsiteY39" fmla="*/ 3560496 h 3888193"/>
              <a:gd name="connsiteX40" fmla="*/ 5114167 w 5377301"/>
              <a:gd name="connsiteY40" fmla="*/ 3625232 h 3888193"/>
              <a:gd name="connsiteX41" fmla="*/ 5203179 w 5377301"/>
              <a:gd name="connsiteY41" fmla="*/ 3706152 h 3888193"/>
              <a:gd name="connsiteX42" fmla="*/ 5292191 w 5377301"/>
              <a:gd name="connsiteY42" fmla="*/ 3795165 h 3888193"/>
              <a:gd name="connsiteX43" fmla="*/ 5324560 w 5377301"/>
              <a:gd name="connsiteY43" fmla="*/ 3827533 h 3888193"/>
              <a:gd name="connsiteX44" fmla="*/ 5365020 w 5377301"/>
              <a:gd name="connsiteY44" fmla="*/ 3876085 h 38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377301" h="3888193">
                <a:moveTo>
                  <a:pt x="0" y="0"/>
                </a:moveTo>
                <a:cubicBezTo>
                  <a:pt x="8092" y="59342"/>
                  <a:pt x="7262" y="120602"/>
                  <a:pt x="24276" y="178025"/>
                </a:cubicBezTo>
                <a:cubicBezTo>
                  <a:pt x="29695" y="196312"/>
                  <a:pt x="48283" y="208839"/>
                  <a:pt x="64737" y="218485"/>
                </a:cubicBezTo>
                <a:cubicBezTo>
                  <a:pt x="127177" y="255087"/>
                  <a:pt x="194209" y="283221"/>
                  <a:pt x="258945" y="315589"/>
                </a:cubicBezTo>
                <a:cubicBezTo>
                  <a:pt x="628549" y="300805"/>
                  <a:pt x="500676" y="297847"/>
                  <a:pt x="1068149" y="356050"/>
                </a:cubicBezTo>
                <a:cubicBezTo>
                  <a:pt x="1077824" y="357042"/>
                  <a:pt x="1083538" y="368284"/>
                  <a:pt x="1092425" y="372234"/>
                </a:cubicBezTo>
                <a:cubicBezTo>
                  <a:pt x="1108014" y="379162"/>
                  <a:pt x="1124793" y="383023"/>
                  <a:pt x="1140977" y="388418"/>
                </a:cubicBezTo>
                <a:cubicBezTo>
                  <a:pt x="1181437" y="442365"/>
                  <a:pt x="1223380" y="495231"/>
                  <a:pt x="1262358" y="550258"/>
                </a:cubicBezTo>
                <a:cubicBezTo>
                  <a:pt x="1269331" y="560102"/>
                  <a:pt x="1275727" y="570897"/>
                  <a:pt x="1278542" y="582627"/>
                </a:cubicBezTo>
                <a:cubicBezTo>
                  <a:pt x="1291999" y="638697"/>
                  <a:pt x="1299150" y="696109"/>
                  <a:pt x="1310910" y="752559"/>
                </a:cubicBezTo>
                <a:cubicBezTo>
                  <a:pt x="1312650" y="760909"/>
                  <a:pt x="1313478" y="770336"/>
                  <a:pt x="1319002" y="776835"/>
                </a:cubicBezTo>
                <a:cubicBezTo>
                  <a:pt x="1359785" y="824815"/>
                  <a:pt x="1385962" y="906823"/>
                  <a:pt x="1448475" y="914400"/>
                </a:cubicBezTo>
                <a:lnTo>
                  <a:pt x="1715512" y="946768"/>
                </a:lnTo>
                <a:cubicBezTo>
                  <a:pt x="1739788" y="944071"/>
                  <a:pt x="1763977" y="940416"/>
                  <a:pt x="1788340" y="938676"/>
                </a:cubicBezTo>
                <a:cubicBezTo>
                  <a:pt x="2219657" y="907868"/>
                  <a:pt x="1991934" y="894534"/>
                  <a:pt x="2532807" y="1132885"/>
                </a:cubicBezTo>
                <a:cubicBezTo>
                  <a:pt x="2538202" y="1143674"/>
                  <a:pt x="2545977" y="1153573"/>
                  <a:pt x="2548991" y="1165253"/>
                </a:cubicBezTo>
                <a:cubicBezTo>
                  <a:pt x="2567633" y="1237491"/>
                  <a:pt x="2580591" y="1311085"/>
                  <a:pt x="2597544" y="1383738"/>
                </a:cubicBezTo>
                <a:cubicBezTo>
                  <a:pt x="2599482" y="1392045"/>
                  <a:pt x="2602468" y="1400094"/>
                  <a:pt x="2605636" y="1408014"/>
                </a:cubicBezTo>
                <a:cubicBezTo>
                  <a:pt x="2624053" y="1454057"/>
                  <a:pt x="2632274" y="1506097"/>
                  <a:pt x="2662280" y="1545579"/>
                </a:cubicBezTo>
                <a:cubicBezTo>
                  <a:pt x="2708690" y="1606646"/>
                  <a:pt x="2738783" y="1603693"/>
                  <a:pt x="2791753" y="1618407"/>
                </a:cubicBezTo>
                <a:cubicBezTo>
                  <a:pt x="2957514" y="1664452"/>
                  <a:pt x="2858749" y="1648203"/>
                  <a:pt x="3050698" y="1658867"/>
                </a:cubicBezTo>
                <a:cubicBezTo>
                  <a:pt x="3121834" y="1672699"/>
                  <a:pt x="3561742" y="1676297"/>
                  <a:pt x="3714245" y="1828800"/>
                </a:cubicBezTo>
                <a:cubicBezTo>
                  <a:pt x="3775070" y="1889625"/>
                  <a:pt x="3829334" y="1956740"/>
                  <a:pt x="3884177" y="2023009"/>
                </a:cubicBezTo>
                <a:cubicBezTo>
                  <a:pt x="3894205" y="2035126"/>
                  <a:pt x="3900361" y="2049982"/>
                  <a:pt x="3908453" y="2063469"/>
                </a:cubicBezTo>
                <a:cubicBezTo>
                  <a:pt x="3916545" y="2125508"/>
                  <a:pt x="3929823" y="2187089"/>
                  <a:pt x="3932730" y="2249586"/>
                </a:cubicBezTo>
                <a:cubicBezTo>
                  <a:pt x="3935240" y="2303542"/>
                  <a:pt x="3912920" y="2358699"/>
                  <a:pt x="3924637" y="2411427"/>
                </a:cubicBezTo>
                <a:cubicBezTo>
                  <a:pt x="3930430" y="2437494"/>
                  <a:pt x="3960573" y="2451215"/>
                  <a:pt x="3981282" y="2468071"/>
                </a:cubicBezTo>
                <a:cubicBezTo>
                  <a:pt x="4076690" y="2545729"/>
                  <a:pt x="4175618" y="2618959"/>
                  <a:pt x="4272595" y="2694648"/>
                </a:cubicBezTo>
                <a:cubicBezTo>
                  <a:pt x="4286210" y="2705275"/>
                  <a:pt x="4297180" y="2720212"/>
                  <a:pt x="4313055" y="2727016"/>
                </a:cubicBezTo>
                <a:cubicBezTo>
                  <a:pt x="4331936" y="2735108"/>
                  <a:pt x="4351612" y="2741553"/>
                  <a:pt x="4369699" y="2751292"/>
                </a:cubicBezTo>
                <a:cubicBezTo>
                  <a:pt x="4386825" y="2760514"/>
                  <a:pt x="4399621" y="2778071"/>
                  <a:pt x="4418252" y="2783660"/>
                </a:cubicBezTo>
                <a:cubicBezTo>
                  <a:pt x="4495716" y="2806899"/>
                  <a:pt x="4550721" y="2821423"/>
                  <a:pt x="4628645" y="2856489"/>
                </a:cubicBezTo>
                <a:cubicBezTo>
                  <a:pt x="4640944" y="2862023"/>
                  <a:pt x="4650224" y="2872673"/>
                  <a:pt x="4661013" y="2880765"/>
                </a:cubicBezTo>
                <a:cubicBezTo>
                  <a:pt x="4687986" y="2923922"/>
                  <a:pt x="4717407" y="2965644"/>
                  <a:pt x="4741933" y="3010237"/>
                </a:cubicBezTo>
                <a:cubicBezTo>
                  <a:pt x="4747293" y="3019982"/>
                  <a:pt x="4747844" y="3031700"/>
                  <a:pt x="4750025" y="3042605"/>
                </a:cubicBezTo>
                <a:cubicBezTo>
                  <a:pt x="4755939" y="3072177"/>
                  <a:pt x="4761735" y="3101794"/>
                  <a:pt x="4766209" y="3131618"/>
                </a:cubicBezTo>
                <a:cubicBezTo>
                  <a:pt x="4769832" y="3155773"/>
                  <a:pt x="4764278" y="3182172"/>
                  <a:pt x="4774301" y="3204446"/>
                </a:cubicBezTo>
                <a:cubicBezTo>
                  <a:pt x="4813436" y="3291412"/>
                  <a:pt x="4861752" y="3374162"/>
                  <a:pt x="4911866" y="3455299"/>
                </a:cubicBezTo>
                <a:cubicBezTo>
                  <a:pt x="4918953" y="3466773"/>
                  <a:pt x="4934698" y="3470038"/>
                  <a:pt x="4944234" y="3479575"/>
                </a:cubicBezTo>
                <a:cubicBezTo>
                  <a:pt x="4969894" y="3505235"/>
                  <a:pt x="4989509" y="3536879"/>
                  <a:pt x="5017062" y="3560496"/>
                </a:cubicBezTo>
                <a:cubicBezTo>
                  <a:pt x="5046598" y="3585813"/>
                  <a:pt x="5086659" y="3597724"/>
                  <a:pt x="5114167" y="3625232"/>
                </a:cubicBezTo>
                <a:cubicBezTo>
                  <a:pt x="5198979" y="3710044"/>
                  <a:pt x="5028955" y="3541097"/>
                  <a:pt x="5203179" y="3706152"/>
                </a:cubicBezTo>
                <a:cubicBezTo>
                  <a:pt x="5233641" y="3735010"/>
                  <a:pt x="5262520" y="3765494"/>
                  <a:pt x="5292191" y="3795165"/>
                </a:cubicBezTo>
                <a:cubicBezTo>
                  <a:pt x="5302981" y="3805955"/>
                  <a:pt x="5314630" y="3815948"/>
                  <a:pt x="5324560" y="3827533"/>
                </a:cubicBezTo>
                <a:cubicBezTo>
                  <a:pt x="5375595" y="3887073"/>
                  <a:pt x="5390696" y="3901761"/>
                  <a:pt x="5365020" y="3876085"/>
                </a:cubicBezTo>
              </a:path>
            </a:pathLst>
          </a:custGeom>
          <a:ln w="12700" cap="flat" cmpd="sng" algn="ctr">
            <a:solidFill>
              <a:schemeClr val="dk1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tx1"/>
                </a:solidFill>
                <a:prstDash val="sysDot"/>
              </a:ln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810776" y="4727717"/>
            <a:ext cx="2234238" cy="2154102"/>
            <a:chOff x="5472289" y="5114174"/>
            <a:chExt cx="1871099" cy="1824754"/>
          </a:xfrm>
        </p:grpSpPr>
        <p:sp>
          <p:nvSpPr>
            <p:cNvPr id="24" name="Овал 23"/>
            <p:cNvSpPr/>
            <p:nvPr/>
          </p:nvSpPr>
          <p:spPr>
            <a:xfrm>
              <a:off x="5472289" y="5114174"/>
              <a:ext cx="1823298" cy="182475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2929" y="5433336"/>
              <a:ext cx="126045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853628" y="4715602"/>
            <a:ext cx="2249428" cy="2125505"/>
            <a:chOff x="-244203" y="2331317"/>
            <a:chExt cx="2044534" cy="1940954"/>
          </a:xfrm>
        </p:grpSpPr>
        <p:sp>
          <p:nvSpPr>
            <p:cNvPr id="30" name="Овал 29"/>
            <p:cNvSpPr/>
            <p:nvPr/>
          </p:nvSpPr>
          <p:spPr>
            <a:xfrm>
              <a:off x="-244203" y="2331317"/>
              <a:ext cx="2044534" cy="19409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5000" y="2671384"/>
              <a:ext cx="621504" cy="1260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435966" y="4766726"/>
            <a:ext cx="2185567" cy="2086015"/>
            <a:chOff x="7088822" y="4858813"/>
            <a:chExt cx="2044534" cy="1940954"/>
          </a:xfrm>
        </p:grpSpPr>
        <p:sp>
          <p:nvSpPr>
            <p:cNvPr id="29" name="Овал 28"/>
            <p:cNvSpPr/>
            <p:nvPr/>
          </p:nvSpPr>
          <p:spPr>
            <a:xfrm>
              <a:off x="7088822" y="4858813"/>
              <a:ext cx="2044534" cy="19409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780465" y="5166050"/>
              <a:ext cx="749727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9040096" y="4810345"/>
            <a:ext cx="2122320" cy="2042396"/>
            <a:chOff x="10337704" y="6224889"/>
            <a:chExt cx="2044534" cy="1940954"/>
          </a:xfrm>
        </p:grpSpPr>
        <p:sp>
          <p:nvSpPr>
            <p:cNvPr id="28" name="Овал 27"/>
            <p:cNvSpPr/>
            <p:nvPr/>
          </p:nvSpPr>
          <p:spPr>
            <a:xfrm>
              <a:off x="10337704" y="6224889"/>
              <a:ext cx="2044534" cy="194095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1098305" y="6497235"/>
              <a:ext cx="523331" cy="1374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.Kittens Silhouette.Alen.Rus" panose="00000500000000000000" pitchFamily="2" charset="0"/>
                  <a:ea typeface="A.Kittens Silhouette.Alen.Rus" panose="00000500000000000000" pitchFamily="2" charset="0"/>
                </a:rPr>
                <a:t>?</a:t>
              </a:r>
              <a:endParaRPr lang="ru-RU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endParaRPr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624" y="24854"/>
            <a:ext cx="748247" cy="69573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8"/>
          <a:srcRect l="42244" t="69831" r="5902" b="17"/>
          <a:stretch>
            <a:fillRect/>
          </a:stretch>
        </p:blipFill>
        <p:spPr>
          <a:xfrm>
            <a:off x="8546346" y="1148721"/>
            <a:ext cx="2109967" cy="143737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7" t="1164" r="6050" b="70280"/>
          <a:stretch>
            <a:fillRect/>
          </a:stretch>
        </p:blipFill>
        <p:spPr>
          <a:xfrm>
            <a:off x="881882" y="699244"/>
            <a:ext cx="2259373" cy="151369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1" t="-213" r="-2693" b="66157"/>
          <a:stretch>
            <a:fillRect/>
          </a:stretch>
        </p:blipFill>
        <p:spPr>
          <a:xfrm>
            <a:off x="3560145" y="790275"/>
            <a:ext cx="2314631" cy="1567910"/>
          </a:xfrm>
          <a:prstGeom prst="cloud">
            <a:avLst/>
          </a:prstGeom>
          <a:effectLst>
            <a:softEdge rad="63500"/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 t="17774" r="42224" b="54372"/>
          <a:stretch>
            <a:fillRect/>
          </a:stretch>
        </p:blipFill>
        <p:spPr>
          <a:xfrm>
            <a:off x="5862613" y="968933"/>
            <a:ext cx="1929537" cy="156791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63" y="-100957"/>
            <a:ext cx="1127221" cy="114872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462" y="-53552"/>
            <a:ext cx="1127221" cy="1148721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196" y="-79889"/>
            <a:ext cx="1127221" cy="1148721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95" y="-100957"/>
            <a:ext cx="1127221" cy="1148721"/>
          </a:xfrm>
          <a:prstGeom prst="rect">
            <a:avLst/>
          </a:prstGeom>
        </p:spPr>
      </p:pic>
      <p:sp>
        <p:nvSpPr>
          <p:cNvPr id="25" name="Пузырек для мыслей: облако 24"/>
          <p:cNvSpPr/>
          <p:nvPr/>
        </p:nvSpPr>
        <p:spPr>
          <a:xfrm>
            <a:off x="10496374" y="725734"/>
            <a:ext cx="1506077" cy="1109287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10953117" y="851280"/>
            <a:ext cx="532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.Kittens Silhouette.Alen.Rus" panose="00000500000000000000" pitchFamily="2" charset="0"/>
                <a:ea typeface="A.Kittens Silhouette.Alen.Rus" panose="00000500000000000000" pitchFamily="2" charset="0"/>
              </a:rPr>
              <a:t>?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.Kittens Silhouette.Alen.Rus" panose="00000500000000000000" pitchFamily="2" charset="0"/>
              <a:ea typeface="A.Kittens Silhouette.Alen.Rus" panose="00000500000000000000" pitchFamily="2" charset="0"/>
            </a:endParaRPr>
          </a:p>
        </p:txBody>
      </p:sp>
      <p:sp>
        <p:nvSpPr>
          <p:cNvPr id="22" name="Полилиния: фигура 21"/>
          <p:cNvSpPr/>
          <p:nvPr/>
        </p:nvSpPr>
        <p:spPr>
          <a:xfrm>
            <a:off x="4661028" y="2455241"/>
            <a:ext cx="4427918" cy="2272476"/>
          </a:xfrm>
          <a:custGeom>
            <a:avLst/>
            <a:gdLst>
              <a:gd name="connsiteX0" fmla="*/ 5365019 w 5365019"/>
              <a:gd name="connsiteY0" fmla="*/ 0 h 3342010"/>
              <a:gd name="connsiteX1" fmla="*/ 5025154 w 5365019"/>
              <a:gd name="connsiteY1" fmla="*/ 64736 h 3342010"/>
              <a:gd name="connsiteX2" fmla="*/ 4944234 w 5365019"/>
              <a:gd name="connsiteY2" fmla="*/ 89012 h 3342010"/>
              <a:gd name="connsiteX3" fmla="*/ 4661012 w 5365019"/>
              <a:gd name="connsiteY3" fmla="*/ 242761 h 3342010"/>
              <a:gd name="connsiteX4" fmla="*/ 4644828 w 5365019"/>
              <a:gd name="connsiteY4" fmla="*/ 267037 h 3342010"/>
              <a:gd name="connsiteX5" fmla="*/ 4604368 w 5365019"/>
              <a:gd name="connsiteY5" fmla="*/ 307497 h 3342010"/>
              <a:gd name="connsiteX6" fmla="*/ 4474896 w 5365019"/>
              <a:gd name="connsiteY6" fmla="*/ 647362 h 3342010"/>
              <a:gd name="connsiteX7" fmla="*/ 4466803 w 5365019"/>
              <a:gd name="connsiteY7" fmla="*/ 671638 h 3342010"/>
              <a:gd name="connsiteX8" fmla="*/ 4458711 w 5365019"/>
              <a:gd name="connsiteY8" fmla="*/ 712099 h 3342010"/>
              <a:gd name="connsiteX9" fmla="*/ 4288779 w 5365019"/>
              <a:gd name="connsiteY9" fmla="*/ 841571 h 3342010"/>
              <a:gd name="connsiteX10" fmla="*/ 4264503 w 5365019"/>
              <a:gd name="connsiteY10" fmla="*/ 857755 h 3342010"/>
              <a:gd name="connsiteX11" fmla="*/ 4167398 w 5365019"/>
              <a:gd name="connsiteY11" fmla="*/ 873939 h 3342010"/>
              <a:gd name="connsiteX12" fmla="*/ 3520035 w 5365019"/>
              <a:gd name="connsiteY12" fmla="*/ 995320 h 3342010"/>
              <a:gd name="connsiteX13" fmla="*/ 3487667 w 5365019"/>
              <a:gd name="connsiteY13" fmla="*/ 1003412 h 3342010"/>
              <a:gd name="connsiteX14" fmla="*/ 3439115 w 5365019"/>
              <a:gd name="connsiteY14" fmla="*/ 1019596 h 3342010"/>
              <a:gd name="connsiteX15" fmla="*/ 3366287 w 5365019"/>
              <a:gd name="connsiteY15" fmla="*/ 1035780 h 3342010"/>
              <a:gd name="connsiteX16" fmla="*/ 3333919 w 5365019"/>
              <a:gd name="connsiteY16" fmla="*/ 1043872 h 3342010"/>
              <a:gd name="connsiteX17" fmla="*/ 3058789 w 5365019"/>
              <a:gd name="connsiteY17" fmla="*/ 1140977 h 3342010"/>
              <a:gd name="connsiteX18" fmla="*/ 2953593 w 5365019"/>
              <a:gd name="connsiteY18" fmla="*/ 1343277 h 3342010"/>
              <a:gd name="connsiteX19" fmla="*/ 2945501 w 5365019"/>
              <a:gd name="connsiteY19" fmla="*/ 1399922 h 3342010"/>
              <a:gd name="connsiteX20" fmla="*/ 2807936 w 5365019"/>
              <a:gd name="connsiteY20" fmla="*/ 1642683 h 3342010"/>
              <a:gd name="connsiteX21" fmla="*/ 2767476 w 5365019"/>
              <a:gd name="connsiteY21" fmla="*/ 1666959 h 3342010"/>
              <a:gd name="connsiteX22" fmla="*/ 2459979 w 5365019"/>
              <a:gd name="connsiteY22" fmla="*/ 1715511 h 3342010"/>
              <a:gd name="connsiteX23" fmla="*/ 1812616 w 5365019"/>
              <a:gd name="connsiteY23" fmla="*/ 1715511 h 3342010"/>
              <a:gd name="connsiteX24" fmla="*/ 1788340 w 5365019"/>
              <a:gd name="connsiteY24" fmla="*/ 1723603 h 3342010"/>
              <a:gd name="connsiteX25" fmla="*/ 1723603 w 5365019"/>
              <a:gd name="connsiteY25" fmla="*/ 1739787 h 3342010"/>
              <a:gd name="connsiteX26" fmla="*/ 1658867 w 5365019"/>
              <a:gd name="connsiteY26" fmla="*/ 1764063 h 3342010"/>
              <a:gd name="connsiteX27" fmla="*/ 1634591 w 5365019"/>
              <a:gd name="connsiteY27" fmla="*/ 1780247 h 3342010"/>
              <a:gd name="connsiteX28" fmla="*/ 1577947 w 5365019"/>
              <a:gd name="connsiteY28" fmla="*/ 1804523 h 3342010"/>
              <a:gd name="connsiteX29" fmla="*/ 1351370 w 5365019"/>
              <a:gd name="connsiteY29" fmla="*/ 1974456 h 3342010"/>
              <a:gd name="connsiteX30" fmla="*/ 1270449 w 5365019"/>
              <a:gd name="connsiteY30" fmla="*/ 2281954 h 3342010"/>
              <a:gd name="connsiteX31" fmla="*/ 1221897 w 5365019"/>
              <a:gd name="connsiteY31" fmla="*/ 2370966 h 3342010"/>
              <a:gd name="connsiteX32" fmla="*/ 1060057 w 5365019"/>
              <a:gd name="connsiteY32" fmla="*/ 2435702 h 3342010"/>
              <a:gd name="connsiteX33" fmla="*/ 695915 w 5365019"/>
              <a:gd name="connsiteY33" fmla="*/ 2451886 h 3342010"/>
              <a:gd name="connsiteX34" fmla="*/ 647363 w 5365019"/>
              <a:gd name="connsiteY34" fmla="*/ 2476162 h 3342010"/>
              <a:gd name="connsiteX35" fmla="*/ 461246 w 5365019"/>
              <a:gd name="connsiteY35" fmla="*/ 2589451 h 3342010"/>
              <a:gd name="connsiteX36" fmla="*/ 202301 w 5365019"/>
              <a:gd name="connsiteY36" fmla="*/ 2864580 h 3342010"/>
              <a:gd name="connsiteX37" fmla="*/ 161841 w 5365019"/>
              <a:gd name="connsiteY37" fmla="*/ 2921224 h 3342010"/>
              <a:gd name="connsiteX38" fmla="*/ 145657 w 5365019"/>
              <a:gd name="connsiteY38" fmla="*/ 2961684 h 3342010"/>
              <a:gd name="connsiteX39" fmla="*/ 80920 w 5365019"/>
              <a:gd name="connsiteY39" fmla="*/ 3083065 h 3342010"/>
              <a:gd name="connsiteX40" fmla="*/ 64736 w 5365019"/>
              <a:gd name="connsiteY40" fmla="*/ 3107341 h 3342010"/>
              <a:gd name="connsiteX41" fmla="*/ 0 w 5365019"/>
              <a:gd name="connsiteY41" fmla="*/ 3269182 h 3342010"/>
              <a:gd name="connsiteX42" fmla="*/ 24276 w 5365019"/>
              <a:gd name="connsiteY42" fmla="*/ 3342010 h 3342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5365019" h="3342010">
                <a:moveTo>
                  <a:pt x="5365019" y="0"/>
                </a:moveTo>
                <a:cubicBezTo>
                  <a:pt x="5251731" y="21579"/>
                  <a:pt x="5137982" y="40869"/>
                  <a:pt x="5025154" y="64736"/>
                </a:cubicBezTo>
                <a:cubicBezTo>
                  <a:pt x="4997603" y="70564"/>
                  <a:pt x="4969533" y="76643"/>
                  <a:pt x="4944234" y="89012"/>
                </a:cubicBezTo>
                <a:cubicBezTo>
                  <a:pt x="4847729" y="136192"/>
                  <a:pt x="4755419" y="191511"/>
                  <a:pt x="4661012" y="242761"/>
                </a:cubicBezTo>
                <a:cubicBezTo>
                  <a:pt x="4655617" y="250853"/>
                  <a:pt x="4651232" y="259718"/>
                  <a:pt x="4644828" y="267037"/>
                </a:cubicBezTo>
                <a:cubicBezTo>
                  <a:pt x="4632268" y="281391"/>
                  <a:pt x="4612149" y="290083"/>
                  <a:pt x="4604368" y="307497"/>
                </a:cubicBezTo>
                <a:cubicBezTo>
                  <a:pt x="4554913" y="418181"/>
                  <a:pt x="4517739" y="533954"/>
                  <a:pt x="4474896" y="647362"/>
                </a:cubicBezTo>
                <a:cubicBezTo>
                  <a:pt x="4471882" y="655341"/>
                  <a:pt x="4468872" y="663363"/>
                  <a:pt x="4466803" y="671638"/>
                </a:cubicBezTo>
                <a:cubicBezTo>
                  <a:pt x="4463467" y="684981"/>
                  <a:pt x="4468660" y="702602"/>
                  <a:pt x="4458711" y="712099"/>
                </a:cubicBezTo>
                <a:cubicBezTo>
                  <a:pt x="4407200" y="761269"/>
                  <a:pt x="4345748" y="798844"/>
                  <a:pt x="4288779" y="841571"/>
                </a:cubicBezTo>
                <a:cubicBezTo>
                  <a:pt x="4280999" y="847406"/>
                  <a:pt x="4273900" y="855249"/>
                  <a:pt x="4264503" y="857755"/>
                </a:cubicBezTo>
                <a:cubicBezTo>
                  <a:pt x="4232796" y="866210"/>
                  <a:pt x="4199667" y="867976"/>
                  <a:pt x="4167398" y="873939"/>
                </a:cubicBezTo>
                <a:lnTo>
                  <a:pt x="3520035" y="995320"/>
                </a:lnTo>
                <a:cubicBezTo>
                  <a:pt x="3509110" y="997401"/>
                  <a:pt x="3498319" y="1000216"/>
                  <a:pt x="3487667" y="1003412"/>
                </a:cubicBezTo>
                <a:cubicBezTo>
                  <a:pt x="3471327" y="1008314"/>
                  <a:pt x="3455768" y="1015895"/>
                  <a:pt x="3439115" y="1019596"/>
                </a:cubicBezTo>
                <a:lnTo>
                  <a:pt x="3366287" y="1035780"/>
                </a:lnTo>
                <a:cubicBezTo>
                  <a:pt x="3355450" y="1038281"/>
                  <a:pt x="3344442" y="1040272"/>
                  <a:pt x="3333919" y="1043872"/>
                </a:cubicBezTo>
                <a:cubicBezTo>
                  <a:pt x="3241900" y="1075352"/>
                  <a:pt x="3058789" y="1140977"/>
                  <a:pt x="3058789" y="1140977"/>
                </a:cubicBezTo>
                <a:cubicBezTo>
                  <a:pt x="2987905" y="1211861"/>
                  <a:pt x="3011992" y="1179760"/>
                  <a:pt x="2953593" y="1343277"/>
                </a:cubicBezTo>
                <a:cubicBezTo>
                  <a:pt x="2947178" y="1361239"/>
                  <a:pt x="2953845" y="1382771"/>
                  <a:pt x="2945501" y="1399922"/>
                </a:cubicBezTo>
                <a:cubicBezTo>
                  <a:pt x="2904812" y="1483559"/>
                  <a:pt x="2859528" y="1565294"/>
                  <a:pt x="2807936" y="1642683"/>
                </a:cubicBezTo>
                <a:cubicBezTo>
                  <a:pt x="2799212" y="1655769"/>
                  <a:pt x="2782870" y="1663737"/>
                  <a:pt x="2767476" y="1666959"/>
                </a:cubicBezTo>
                <a:cubicBezTo>
                  <a:pt x="2665908" y="1688217"/>
                  <a:pt x="2562478" y="1699327"/>
                  <a:pt x="2459979" y="1715511"/>
                </a:cubicBezTo>
                <a:cubicBezTo>
                  <a:pt x="2187274" y="1710057"/>
                  <a:pt x="2062444" y="1700370"/>
                  <a:pt x="1812616" y="1715511"/>
                </a:cubicBezTo>
                <a:cubicBezTo>
                  <a:pt x="1804102" y="1716027"/>
                  <a:pt x="1796615" y="1721534"/>
                  <a:pt x="1788340" y="1723603"/>
                </a:cubicBezTo>
                <a:cubicBezTo>
                  <a:pt x="1757945" y="1731202"/>
                  <a:pt x="1749498" y="1728689"/>
                  <a:pt x="1723603" y="1739787"/>
                </a:cubicBezTo>
                <a:cubicBezTo>
                  <a:pt x="1664359" y="1765177"/>
                  <a:pt x="1718545" y="1749143"/>
                  <a:pt x="1658867" y="1764063"/>
                </a:cubicBezTo>
                <a:cubicBezTo>
                  <a:pt x="1650775" y="1769458"/>
                  <a:pt x="1643290" y="1775898"/>
                  <a:pt x="1634591" y="1780247"/>
                </a:cubicBezTo>
                <a:cubicBezTo>
                  <a:pt x="1616217" y="1789434"/>
                  <a:pt x="1594889" y="1792906"/>
                  <a:pt x="1577947" y="1804523"/>
                </a:cubicBezTo>
                <a:cubicBezTo>
                  <a:pt x="1500087" y="1857913"/>
                  <a:pt x="1426896" y="1917812"/>
                  <a:pt x="1351370" y="1974456"/>
                </a:cubicBezTo>
                <a:cubicBezTo>
                  <a:pt x="1305400" y="2112366"/>
                  <a:pt x="1347933" y="1980630"/>
                  <a:pt x="1270449" y="2281954"/>
                </a:cubicBezTo>
                <a:cubicBezTo>
                  <a:pt x="1263181" y="2310219"/>
                  <a:pt x="1240414" y="2359115"/>
                  <a:pt x="1221897" y="2370966"/>
                </a:cubicBezTo>
                <a:cubicBezTo>
                  <a:pt x="1172959" y="2402286"/>
                  <a:pt x="1117484" y="2426867"/>
                  <a:pt x="1060057" y="2435702"/>
                </a:cubicBezTo>
                <a:cubicBezTo>
                  <a:pt x="939969" y="2454177"/>
                  <a:pt x="817296" y="2446491"/>
                  <a:pt x="695915" y="2451886"/>
                </a:cubicBezTo>
                <a:cubicBezTo>
                  <a:pt x="679731" y="2459978"/>
                  <a:pt x="662773" y="2466679"/>
                  <a:pt x="647363" y="2476162"/>
                </a:cubicBezTo>
                <a:cubicBezTo>
                  <a:pt x="457630" y="2592921"/>
                  <a:pt x="549312" y="2560096"/>
                  <a:pt x="461246" y="2589451"/>
                </a:cubicBezTo>
                <a:cubicBezTo>
                  <a:pt x="366416" y="2715891"/>
                  <a:pt x="471589" y="2578461"/>
                  <a:pt x="202301" y="2864580"/>
                </a:cubicBezTo>
                <a:cubicBezTo>
                  <a:pt x="198391" y="2868734"/>
                  <a:pt x="166612" y="2911682"/>
                  <a:pt x="161841" y="2921224"/>
                </a:cubicBezTo>
                <a:cubicBezTo>
                  <a:pt x="155345" y="2934216"/>
                  <a:pt x="152153" y="2948692"/>
                  <a:pt x="145657" y="2961684"/>
                </a:cubicBezTo>
                <a:cubicBezTo>
                  <a:pt x="125150" y="3002698"/>
                  <a:pt x="103189" y="3042980"/>
                  <a:pt x="80920" y="3083065"/>
                </a:cubicBezTo>
                <a:cubicBezTo>
                  <a:pt x="76197" y="3091566"/>
                  <a:pt x="68614" y="3098422"/>
                  <a:pt x="64736" y="3107341"/>
                </a:cubicBezTo>
                <a:cubicBezTo>
                  <a:pt x="41569" y="3160625"/>
                  <a:pt x="21579" y="3215235"/>
                  <a:pt x="0" y="3269182"/>
                </a:cubicBezTo>
                <a:cubicBezTo>
                  <a:pt x="9171" y="3333379"/>
                  <a:pt x="-5395" y="3312339"/>
                  <a:pt x="24276" y="3342010"/>
                </a:cubicBezTo>
              </a:path>
            </a:pathLst>
          </a:cu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74860" y="2455545"/>
            <a:ext cx="2066924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A.Kittens Silhouette.Alen.Rus</vt:lpstr>
      <vt:lpstr>Segoe Print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12</cp:revision>
  <dcterms:created xsi:type="dcterms:W3CDTF">2024-03-16T21:08:00Z</dcterms:created>
  <dcterms:modified xsi:type="dcterms:W3CDTF">2024-07-02T12:54:48Z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ACDBADB7051E402CB65DFFDE497D0140_12</vt:lpwstr>
  </property>
  <property fmtid="{D5CDD505-2E9C-101B-9397-08002B2CF9AE}" pid="3" name="KSOProductBuildVer">
    <vt:lpwstr>1033-12.2.0.17119</vt:lpwstr>
  </property>
</Properties>
</file>