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923" y="3360347"/>
            <a:ext cx="29908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