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78" d="100"/>
          <a:sy n="78" d="100"/>
        </p:scale>
        <p:origin x="87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4F325F4-AA9F-E190-3F44-C951C050F4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499FA9B-2206-646E-A0CA-553CC0F580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E99F70A-7E08-6BE8-3066-373A559D06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D5C0C-CFE4-40FC-9022-336EEA8C3F57}" type="datetimeFigureOut">
              <a:rPr lang="ru-RU" smtClean="0"/>
              <a:t>11.05.2025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FDA063F-E858-EEB9-998C-25F75AB85A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4A3A904-CD49-5EBC-31FA-87592F8D21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F2DBC-5B72-42CD-A7BC-D62DD88BC8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85430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3DCA8F0-C170-E0C8-228D-C2C640A8CD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D7B3EF3-A919-9621-A22F-6A977CEBD7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6B3BA75-8E18-B767-4545-8CA03A6E08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D5C0C-CFE4-40FC-9022-336EEA8C3F57}" type="datetimeFigureOut">
              <a:rPr lang="ru-RU" smtClean="0"/>
              <a:t>11.05.2025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8E91C05-C792-4B62-0FA3-0DC15643FA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3AB0E37-6123-83A2-8798-5F713C2EF2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F2DBC-5B72-42CD-A7BC-D62DD88BC8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57487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E9097CB2-591F-4010-24C3-3409868B7BD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3362A49-E304-0A6D-AD7E-9BAA0C0ADF1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ECEF9A0-81BC-D036-AC53-A3D4977914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D5C0C-CFE4-40FC-9022-336EEA8C3F57}" type="datetimeFigureOut">
              <a:rPr lang="ru-RU" smtClean="0"/>
              <a:t>11.05.2025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B4B3AF0-DF40-CFC3-47CA-5F86FE01C8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D4E6DBA-E029-1E58-BEC2-86BF08A65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F2DBC-5B72-42CD-A7BC-D62DD88BC8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35682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9BE6A83-55B8-4435-00BF-C620617400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64FEE96-81D4-8681-41B7-6806996D41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70EB6E3-B004-0755-635D-1E945BCE83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D5C0C-CFE4-40FC-9022-336EEA8C3F57}" type="datetimeFigureOut">
              <a:rPr lang="ru-RU" smtClean="0"/>
              <a:t>11.05.2025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7494C5B-1ECC-DB32-BAE4-196A2AA7B1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36A4533-3FBD-1374-D4B9-0EE6A3B5D2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F2DBC-5B72-42CD-A7BC-D62DD88BC8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77144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CA22165-BC7A-933F-ED2A-763227DE97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F84D669-CED0-96F4-259E-7076D7F87D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341C742-E656-796E-E1ED-7AB1F93496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D5C0C-CFE4-40FC-9022-336EEA8C3F57}" type="datetimeFigureOut">
              <a:rPr lang="ru-RU" smtClean="0"/>
              <a:t>11.05.2025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82B6985-2B3B-525A-CED1-B37603B41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A67CD8D-796C-7FBA-3071-E203C387CC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F2DBC-5B72-42CD-A7BC-D62DD88BC8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59125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CB7B960-5A62-A540-32A8-9C0BF0A2CD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F471002-761B-1950-A01D-D31975A59B1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1D309EA-573E-14D3-84C5-19D8EB4136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D669787-5361-876C-4869-5BCEF6B95D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D5C0C-CFE4-40FC-9022-336EEA8C3F57}" type="datetimeFigureOut">
              <a:rPr lang="ru-RU" smtClean="0"/>
              <a:t>11.05.2025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CAA17E6-61B6-8717-524D-4D0A10A935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FC56FFD-2852-8F7C-2EC4-17EF4065B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F2DBC-5B72-42CD-A7BC-D62DD88BC8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67688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261541E-E395-2283-F0AC-BF80D2121E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498E1DA-6563-0A3E-9C5C-55B1EE016E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38D2245-A709-A5D1-ADCB-86BEB8C24F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F261B6BB-BBE4-73B3-BE28-3B74CB1DC5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893FB7CB-0D67-BFF8-597A-9D2AF5B3F58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1BB79A14-6F3A-F599-A597-7CE872ECCF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D5C0C-CFE4-40FC-9022-336EEA8C3F57}" type="datetimeFigureOut">
              <a:rPr lang="ru-RU" smtClean="0"/>
              <a:t>11.05.2025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E3E227B1-5A13-545D-63F3-4D03F31F59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3CA5013B-2E00-32EC-7446-DC0784C7C7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F2DBC-5B72-42CD-A7BC-D62DD88BC8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70222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49F351E-2550-D780-928F-BD535E0D17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D0F95219-07BE-C6EF-27FF-959F74A636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D5C0C-CFE4-40FC-9022-336EEA8C3F57}" type="datetimeFigureOut">
              <a:rPr lang="ru-RU" smtClean="0"/>
              <a:t>11.05.2025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49AD36E-A205-A603-006F-6759ED4D10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196238C-2B50-0002-3B88-9FD264F288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F2DBC-5B72-42CD-A7BC-D62DD88BC8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05866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384E5D43-5656-4601-A381-FF13FE6730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D5C0C-CFE4-40FC-9022-336EEA8C3F57}" type="datetimeFigureOut">
              <a:rPr lang="ru-RU" smtClean="0"/>
              <a:t>11.05.2025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32AB5F69-F1F6-0FDC-35E6-34A0F25ABC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667BDCA-9606-BAB1-04B2-4930785F74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F2DBC-5B72-42CD-A7BC-D62DD88BC8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99114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DF6D43-947F-02A4-5E15-F2A51F7DB1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CF65AEA-3644-8A9F-F78F-9FCE0B774F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DF4B1D9-3FEB-778B-D1AB-DA28E6F974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E13C9EB-1C77-D02D-ECED-BFB41B777B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D5C0C-CFE4-40FC-9022-336EEA8C3F57}" type="datetimeFigureOut">
              <a:rPr lang="ru-RU" smtClean="0"/>
              <a:t>11.05.2025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07D74B9-61B6-D84A-10FE-3ABD6DC4A9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A62956C-36C7-9D86-FEED-B00866365F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F2DBC-5B72-42CD-A7BC-D62DD88BC8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38087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D746194-34A2-2380-B1BA-38226AFD74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18911025-B957-16ED-303F-E7C158B33BB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C50D0EF-6756-35E2-C853-4014E0BEBE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73E4982-3F30-6A9C-29D5-A7EC27F876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D5C0C-CFE4-40FC-9022-336EEA8C3F57}" type="datetimeFigureOut">
              <a:rPr lang="ru-RU" smtClean="0"/>
              <a:t>11.05.2025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0E7070E-CCEE-0A75-0A03-03A9471E5A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74787AA-99CF-17D4-5717-A29E519F3D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F2DBC-5B72-42CD-A7BC-D62DD88BC8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7792447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56D0DF-912D-CACE-9B2B-015E142E73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9C39E9E-96CC-1123-4049-8DC39A2B7B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F4A4D76-2B38-444F-3962-B9253343EFC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DD5C0C-CFE4-40FC-9022-336EEA8C3F57}" type="datetimeFigureOut">
              <a:rPr lang="ru-RU" smtClean="0"/>
              <a:t>11.05.2025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2B03811-57CC-AB70-27F1-5F2B88BCB3E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330779F-01F9-65A8-A492-52CA3A4D37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DF2DBC-5B72-42CD-A7BC-D62DD88BC8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70105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microsoft.com/office/2007/relationships/hdphoto" Target="../media/hdphoto1.wdp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microsoft.com/office/2007/relationships/hdphoto" Target="../media/hdphoto2.wdp"/><Relationship Id="rId15" Type="http://schemas.openxmlformats.org/officeDocument/2006/relationships/image" Target="../media/image12.png"/><Relationship Id="rId16" Type="http://schemas.openxmlformats.org/officeDocument/2006/relationships/image" Target="../media/image13.png"/><Relationship Id="rId17" Type="http://schemas.openxmlformats.org/officeDocument/2006/relationships/image" Target="../media/image14.png"/><Relationship Id="rId18" Type="http://schemas.openxmlformats.org/officeDocument/2006/relationships/image" Target="../media/image15.png"/><Relationship Id="rId19" Type="http://schemas.openxmlformats.org/officeDocument/2006/relationships/image" Target="../media/image16.png"/><Relationship Id="rId20" Type="http://schemas.openxmlformats.org/officeDocument/2006/relationships/image" Target="../media/image17.png"/><Relationship Id="rId21" Type="http://schemas.openxmlformats.org/officeDocument/2006/relationships/image" Target="../media/image18.png"/><Relationship Id="rId22" Type="http://schemas.openxmlformats.org/officeDocument/2006/relationships/image" Target="../media/image19.png"/><Relationship Id="rId23" Type="http://schemas.openxmlformats.org/officeDocument/2006/relationships/image" Target="../media/image20.png"/><Relationship Id="rId2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8B4E7B2-AFA9-0FD9-1DAE-610F0445C6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0" name="Группа 19">
            <a:extLst>
              <a:ext uri="{FF2B5EF4-FFF2-40B4-BE49-F238E27FC236}">
                <a16:creationId xmlns:a16="http://schemas.microsoft.com/office/drawing/2014/main" id="{FE7345FD-CBCF-92CE-765A-6134D750E1A6}"/>
              </a:ext>
            </a:extLst>
          </p:cNvPr>
          <p:cNvGrpSpPr/>
          <p:nvPr/>
        </p:nvGrpSpPr>
        <p:grpSpPr>
          <a:xfrm>
            <a:off x="2588952" y="1021675"/>
            <a:ext cx="5703216" cy="4496585"/>
            <a:chOff x="2658359" y="829559"/>
            <a:chExt cx="5703216" cy="4496585"/>
          </a:xfrm>
        </p:grpSpPr>
        <p:sp>
          <p:nvSpPr>
            <p:cNvPr id="6" name="Прямоугольник: скругленные углы 5">
              <a:extLst>
                <a:ext uri="{FF2B5EF4-FFF2-40B4-BE49-F238E27FC236}">
                  <a16:creationId xmlns:a16="http://schemas.microsoft.com/office/drawing/2014/main" id="{BA2BD9EC-4FA5-1512-68EB-40B0B994CA24}"/>
                </a:ext>
              </a:extLst>
            </p:cNvPr>
            <p:cNvSpPr/>
            <p:nvPr/>
          </p:nvSpPr>
          <p:spPr>
            <a:xfrm>
              <a:off x="2732986" y="829559"/>
              <a:ext cx="5542962" cy="4496585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Рисунок 3">
              <a:extLst>
                <a:ext uri="{FF2B5EF4-FFF2-40B4-BE49-F238E27FC236}">
                  <a16:creationId xmlns:a16="http://schemas.microsoft.com/office/drawing/2014/main" id="{D158FC9F-D32B-E789-FCB9-7D4BE2BDBC5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2930" b="97461" l="9961" r="91504">
                          <a14:foregroundMark x1="91504" y1="39160" x2="91504" y2="33887"/>
                          <a14:foregroundMark x1="87500" y1="8105" x2="85547" y2="6543"/>
                          <a14:foregroundMark x1="53613" y1="3027" x2="52148" y2="3027"/>
                          <a14:foregroundMark x1="51953" y1="95117" x2="49902" y2="94141"/>
                          <a14:foregroundMark x1="35059" y1="97070" x2="33594" y2="96387"/>
                          <a14:foregroundMark x1="52930" y1="96387" x2="52930" y2="96387"/>
                          <a14:foregroundMark x1="52637" y1="96582" x2="51367" y2="95898"/>
                          <a14:foregroundMark x1="52930" y1="97363" x2="51367" y2="97363"/>
                          <a14:foregroundMark x1="50977" y1="97266" x2="53223" y2="96582"/>
                          <a14:foregroundMark x1="52539" y1="96387" x2="51660" y2="96582"/>
                          <a14:foregroundMark x1="50781" y1="97461" x2="53223" y2="9746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193"/>
            <a:stretch/>
          </p:blipFill>
          <p:spPr>
            <a:xfrm>
              <a:off x="4707258" y="944368"/>
              <a:ext cx="2168851" cy="2099608"/>
            </a:xfrm>
            <a:prstGeom prst="rect">
              <a:avLst/>
            </a:prstGeom>
            <a:effectLst>
              <a:glow rad="127000">
                <a:schemeClr val="bg1"/>
              </a:glow>
            </a:effectLst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0650340-F9E4-7E9E-5929-8DE87E3F2C60}"/>
                </a:ext>
              </a:extLst>
            </p:cNvPr>
            <p:cNvSpPr txBox="1"/>
            <p:nvPr/>
          </p:nvSpPr>
          <p:spPr>
            <a:xfrm>
              <a:off x="2658359" y="2950590"/>
              <a:ext cx="57032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dirty="0" err="1">
                  <a:latin typeface="Arial" panose="020B0604020202020204" pitchFamily="34" charset="0"/>
                  <a:cs typeface="Arial" panose="020B0604020202020204" pitchFamily="34" charset="0"/>
                </a:rPr>
                <a:t>Реб</a:t>
              </a:r>
              <a:r>
                <a:rPr lang="ru-RU" dirty="0" err="1">
                  <a:latin typeface="Arial" panose="020B0604020202020204" pitchFamily="34" charset="0"/>
                  <a:cs typeface="Arial" panose="020B0604020202020204" pitchFamily="34" charset="0"/>
                </a:rPr>
                <a:t>ёнок</a:t>
              </a:r>
              <a:r>
                <a:rPr lang="ru-RU" dirty="0">
                  <a:latin typeface="Arial" panose="020B0604020202020204" pitchFamily="34" charset="0"/>
                  <a:cs typeface="Arial" panose="020B0604020202020204" pitchFamily="34" charset="0"/>
                </a:rPr>
                <a:t> голоден. Что нужно?</a:t>
              </a:r>
            </a:p>
          </p:txBody>
        </p:sp>
        <p:grpSp>
          <p:nvGrpSpPr>
            <p:cNvPr id="18" name="Группа 17">
              <a:extLst>
                <a:ext uri="{FF2B5EF4-FFF2-40B4-BE49-F238E27FC236}">
                  <a16:creationId xmlns:a16="http://schemas.microsoft.com/office/drawing/2014/main" id="{8BC7CCBF-AEC5-3CC4-314E-3B704EDBD768}"/>
                </a:ext>
              </a:extLst>
            </p:cNvPr>
            <p:cNvGrpSpPr/>
            <p:nvPr/>
          </p:nvGrpSpPr>
          <p:grpSpPr>
            <a:xfrm>
              <a:off x="4755242" y="3374315"/>
              <a:ext cx="1565844" cy="1595844"/>
              <a:chOff x="5509967" y="3478652"/>
              <a:chExt cx="1565844" cy="1595844"/>
            </a:xfrm>
          </p:grpSpPr>
          <p:sp>
            <p:nvSpPr>
              <p:cNvPr id="16" name="Прямоугольник: скругленные углы 15">
                <a:extLst>
                  <a:ext uri="{FF2B5EF4-FFF2-40B4-BE49-F238E27FC236}">
                    <a16:creationId xmlns:a16="http://schemas.microsoft.com/office/drawing/2014/main" id="{3DCB80B5-15A5-DE75-FCDC-2D70FF9BA625}"/>
                  </a:ext>
                </a:extLst>
              </p:cNvPr>
              <p:cNvSpPr/>
              <p:nvPr/>
            </p:nvSpPr>
            <p:spPr>
              <a:xfrm>
                <a:off x="5509967" y="3478652"/>
                <a:ext cx="1548000" cy="154800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9" name="Рисунок 8">
                <a:extLst>
                  <a:ext uri="{FF2B5EF4-FFF2-40B4-BE49-F238E27FC236}">
                    <a16:creationId xmlns:a16="http://schemas.microsoft.com/office/drawing/2014/main" id="{9DA7D68C-41A9-6B53-3802-01657FC48FC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527811" y="3526496"/>
                <a:ext cx="1548000" cy="1548000"/>
              </a:xfrm>
              <a:prstGeom prst="rect">
                <a:avLst/>
              </a:prstGeom>
            </p:spPr>
          </p:pic>
        </p:grpSp>
        <p:grpSp>
          <p:nvGrpSpPr>
            <p:cNvPr id="17" name="Группа 16">
              <a:extLst>
                <a:ext uri="{FF2B5EF4-FFF2-40B4-BE49-F238E27FC236}">
                  <a16:creationId xmlns:a16="http://schemas.microsoft.com/office/drawing/2014/main" id="{7A472908-A9AD-09BD-CC67-088F1714058E}"/>
                </a:ext>
              </a:extLst>
            </p:cNvPr>
            <p:cNvGrpSpPr/>
            <p:nvPr/>
          </p:nvGrpSpPr>
          <p:grpSpPr>
            <a:xfrm>
              <a:off x="2972105" y="3374315"/>
              <a:ext cx="1577911" cy="1575001"/>
              <a:chOff x="2941163" y="3491186"/>
              <a:chExt cx="1577911" cy="1575001"/>
            </a:xfrm>
          </p:grpSpPr>
          <p:sp>
            <p:nvSpPr>
              <p:cNvPr id="14" name="Прямоугольник: скругленные углы 13">
                <a:extLst>
                  <a:ext uri="{FF2B5EF4-FFF2-40B4-BE49-F238E27FC236}">
                    <a16:creationId xmlns:a16="http://schemas.microsoft.com/office/drawing/2014/main" id="{EF4363D1-23B1-6067-C6FB-3BC67BB77A3F}"/>
                  </a:ext>
                </a:extLst>
              </p:cNvPr>
              <p:cNvSpPr/>
              <p:nvPr/>
            </p:nvSpPr>
            <p:spPr>
              <a:xfrm>
                <a:off x="2941163" y="3491186"/>
                <a:ext cx="1548000" cy="154800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11" name="Рисунок 10">
                <a:extLst>
                  <a:ext uri="{FF2B5EF4-FFF2-40B4-BE49-F238E27FC236}">
                    <a16:creationId xmlns:a16="http://schemas.microsoft.com/office/drawing/2014/main" id="{44CB3B79-8A89-320F-7564-A79FCB523EB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71074" y="3518187"/>
                <a:ext cx="1548000" cy="1548000"/>
              </a:xfrm>
              <a:prstGeom prst="rect">
                <a:avLst/>
              </a:prstGeom>
            </p:spPr>
          </p:pic>
        </p:grpSp>
        <p:grpSp>
          <p:nvGrpSpPr>
            <p:cNvPr id="19" name="Группа 18">
              <a:extLst>
                <a:ext uri="{FF2B5EF4-FFF2-40B4-BE49-F238E27FC236}">
                  <a16:creationId xmlns:a16="http://schemas.microsoft.com/office/drawing/2014/main" id="{82A5E0F5-DF65-682B-416B-D2A0D0C59040}"/>
                </a:ext>
              </a:extLst>
            </p:cNvPr>
            <p:cNvGrpSpPr/>
            <p:nvPr/>
          </p:nvGrpSpPr>
          <p:grpSpPr>
            <a:xfrm>
              <a:off x="6514708" y="3374315"/>
              <a:ext cx="1548000" cy="1575001"/>
              <a:chOff x="4297592" y="5016452"/>
              <a:chExt cx="1548000" cy="1575001"/>
            </a:xfrm>
          </p:grpSpPr>
          <p:sp>
            <p:nvSpPr>
              <p:cNvPr id="15" name="Прямоугольник: скругленные углы 14">
                <a:extLst>
                  <a:ext uri="{FF2B5EF4-FFF2-40B4-BE49-F238E27FC236}">
                    <a16:creationId xmlns:a16="http://schemas.microsoft.com/office/drawing/2014/main" id="{98C0E0FB-050B-2474-3235-A22A853395AC}"/>
                  </a:ext>
                </a:extLst>
              </p:cNvPr>
              <p:cNvSpPr/>
              <p:nvPr/>
            </p:nvSpPr>
            <p:spPr>
              <a:xfrm>
                <a:off x="4297592" y="5016452"/>
                <a:ext cx="1548000" cy="154800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13" name="Рисунок 12">
                <a:extLst>
                  <a:ext uri="{FF2B5EF4-FFF2-40B4-BE49-F238E27FC236}">
                    <a16:creationId xmlns:a16="http://schemas.microsoft.com/office/drawing/2014/main" id="{CE0A61A2-9A1D-C14B-7EC7-5401C061BB4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326413" y="5043453"/>
                <a:ext cx="1519179" cy="1548000"/>
              </a:xfrm>
              <a:prstGeom prst="rect">
                <a:avLst/>
              </a:prstGeom>
            </p:spPr>
          </p:pic>
        </p:grpSp>
      </p:grpSp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AE86C0EC-6B8F-1C87-050A-FEEDD22A1238}"/>
              </a:ext>
            </a:extLst>
          </p:cNvPr>
          <p:cNvGrpSpPr/>
          <p:nvPr/>
        </p:nvGrpSpPr>
        <p:grpSpPr>
          <a:xfrm>
            <a:off x="2599492" y="1021675"/>
            <a:ext cx="5703216" cy="4496585"/>
            <a:chOff x="2658359" y="829559"/>
            <a:chExt cx="5703216" cy="4496585"/>
          </a:xfrm>
        </p:grpSpPr>
        <p:sp>
          <p:nvSpPr>
            <p:cNvPr id="22" name="Прямоугольник: скругленные углы 21">
              <a:extLst>
                <a:ext uri="{FF2B5EF4-FFF2-40B4-BE49-F238E27FC236}">
                  <a16:creationId xmlns:a16="http://schemas.microsoft.com/office/drawing/2014/main" id="{426AEC45-8097-1221-78A4-BA6302AA3C85}"/>
                </a:ext>
              </a:extLst>
            </p:cNvPr>
            <p:cNvSpPr/>
            <p:nvPr/>
          </p:nvSpPr>
          <p:spPr>
            <a:xfrm>
              <a:off x="2732986" y="829559"/>
              <a:ext cx="5542962" cy="4496585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3" name="Рисунок 22">
              <a:extLst>
                <a:ext uri="{FF2B5EF4-FFF2-40B4-BE49-F238E27FC236}">
                  <a16:creationId xmlns:a16="http://schemas.microsoft.com/office/drawing/2014/main" id="{6B0B1F41-6EBF-8FF1-995A-A70631F87B0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520105" y="910548"/>
              <a:ext cx="2036189" cy="2036189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49EE83B1-530B-F0D2-6D78-448A6A529A88}"/>
                </a:ext>
              </a:extLst>
            </p:cNvPr>
            <p:cNvSpPr txBox="1"/>
            <p:nvPr/>
          </p:nvSpPr>
          <p:spPr>
            <a:xfrm>
              <a:off x="2658359" y="2950590"/>
              <a:ext cx="57032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dirty="0" err="1">
                  <a:latin typeface="Arial" panose="020B0604020202020204" pitchFamily="34" charset="0"/>
                  <a:cs typeface="Arial" panose="020B0604020202020204" pitchFamily="34" charset="0"/>
                </a:rPr>
                <a:t>Реб</a:t>
              </a:r>
              <a:r>
                <a:rPr lang="ru-RU" dirty="0" err="1">
                  <a:latin typeface="Arial" panose="020B0604020202020204" pitchFamily="34" charset="0"/>
                  <a:cs typeface="Arial" panose="020B0604020202020204" pitchFamily="34" charset="0"/>
                </a:rPr>
                <a:t>ёнок</a:t>
              </a:r>
              <a:r>
                <a:rPr lang="ru-RU" dirty="0">
                  <a:latin typeface="Arial" panose="020B0604020202020204" pitchFamily="34" charset="0"/>
                  <a:cs typeface="Arial" panose="020B0604020202020204" pitchFamily="34" charset="0"/>
                </a:rPr>
                <a:t> испачкался. Что нужно?</a:t>
              </a:r>
            </a:p>
          </p:txBody>
        </p:sp>
        <p:grpSp>
          <p:nvGrpSpPr>
            <p:cNvPr id="25" name="Группа 24">
              <a:extLst>
                <a:ext uri="{FF2B5EF4-FFF2-40B4-BE49-F238E27FC236}">
                  <a16:creationId xmlns:a16="http://schemas.microsoft.com/office/drawing/2014/main" id="{71152243-6B3B-0C45-792F-63982DCF857A}"/>
                </a:ext>
              </a:extLst>
            </p:cNvPr>
            <p:cNvGrpSpPr/>
            <p:nvPr/>
          </p:nvGrpSpPr>
          <p:grpSpPr>
            <a:xfrm>
              <a:off x="4755242" y="3374315"/>
              <a:ext cx="1565844" cy="1595844"/>
              <a:chOff x="5509967" y="3478652"/>
              <a:chExt cx="1565844" cy="1595844"/>
            </a:xfrm>
          </p:grpSpPr>
          <p:sp>
            <p:nvSpPr>
              <p:cNvPr id="32" name="Прямоугольник: скругленные углы 31">
                <a:extLst>
                  <a:ext uri="{FF2B5EF4-FFF2-40B4-BE49-F238E27FC236}">
                    <a16:creationId xmlns:a16="http://schemas.microsoft.com/office/drawing/2014/main" id="{AFD4D478-00F5-4A82-FD43-696F073FB2F1}"/>
                  </a:ext>
                </a:extLst>
              </p:cNvPr>
              <p:cNvSpPr/>
              <p:nvPr/>
            </p:nvSpPr>
            <p:spPr>
              <a:xfrm>
                <a:off x="5509967" y="3478652"/>
                <a:ext cx="1548000" cy="154800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33" name="Рисунок 32">
                <a:extLst>
                  <a:ext uri="{FF2B5EF4-FFF2-40B4-BE49-F238E27FC236}">
                    <a16:creationId xmlns:a16="http://schemas.microsoft.com/office/drawing/2014/main" id="{3927C9B8-EA40-59B6-81C0-EEC8117C40A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 rot="20042254">
                <a:off x="5527811" y="3526496"/>
                <a:ext cx="1548000" cy="1548000"/>
              </a:xfrm>
              <a:prstGeom prst="rect">
                <a:avLst/>
              </a:prstGeom>
            </p:spPr>
          </p:pic>
        </p:grpSp>
        <p:grpSp>
          <p:nvGrpSpPr>
            <p:cNvPr id="26" name="Группа 25">
              <a:extLst>
                <a:ext uri="{FF2B5EF4-FFF2-40B4-BE49-F238E27FC236}">
                  <a16:creationId xmlns:a16="http://schemas.microsoft.com/office/drawing/2014/main" id="{8175254E-802E-492E-1678-57BFC4D3DFF8}"/>
                </a:ext>
              </a:extLst>
            </p:cNvPr>
            <p:cNvGrpSpPr/>
            <p:nvPr/>
          </p:nvGrpSpPr>
          <p:grpSpPr>
            <a:xfrm>
              <a:off x="2943604" y="3374315"/>
              <a:ext cx="1576501" cy="1580096"/>
              <a:chOff x="2912662" y="3491186"/>
              <a:chExt cx="1576501" cy="1580096"/>
            </a:xfrm>
          </p:grpSpPr>
          <p:sp>
            <p:nvSpPr>
              <p:cNvPr id="30" name="Прямоугольник: скругленные углы 29">
                <a:extLst>
                  <a:ext uri="{FF2B5EF4-FFF2-40B4-BE49-F238E27FC236}">
                    <a16:creationId xmlns:a16="http://schemas.microsoft.com/office/drawing/2014/main" id="{1A5DB32D-496D-C5AA-9DC3-CC1BA9FAA654}"/>
                  </a:ext>
                </a:extLst>
              </p:cNvPr>
              <p:cNvSpPr/>
              <p:nvPr/>
            </p:nvSpPr>
            <p:spPr>
              <a:xfrm>
                <a:off x="2941163" y="3491186"/>
                <a:ext cx="1548000" cy="154800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31" name="Рисунок 30">
                <a:extLst>
                  <a:ext uri="{FF2B5EF4-FFF2-40B4-BE49-F238E27FC236}">
                    <a16:creationId xmlns:a16="http://schemas.microsoft.com/office/drawing/2014/main" id="{8A592ACE-12EF-F0EF-EFE8-229BB97D4E6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2912662" y="3523282"/>
                <a:ext cx="1548000" cy="1548000"/>
              </a:xfrm>
              <a:prstGeom prst="rect">
                <a:avLst/>
              </a:prstGeom>
            </p:spPr>
          </p:pic>
        </p:grpSp>
        <p:grpSp>
          <p:nvGrpSpPr>
            <p:cNvPr id="27" name="Группа 26">
              <a:extLst>
                <a:ext uri="{FF2B5EF4-FFF2-40B4-BE49-F238E27FC236}">
                  <a16:creationId xmlns:a16="http://schemas.microsoft.com/office/drawing/2014/main" id="{580E8B2D-45EE-9846-4BB7-5B6DB0D62A9D}"/>
                </a:ext>
              </a:extLst>
            </p:cNvPr>
            <p:cNvGrpSpPr/>
            <p:nvPr/>
          </p:nvGrpSpPr>
          <p:grpSpPr>
            <a:xfrm>
              <a:off x="6434951" y="3307148"/>
              <a:ext cx="1627758" cy="1627758"/>
              <a:chOff x="4217835" y="4949285"/>
              <a:chExt cx="1627758" cy="1627758"/>
            </a:xfrm>
          </p:grpSpPr>
          <p:sp>
            <p:nvSpPr>
              <p:cNvPr id="28" name="Прямоугольник: скругленные углы 27">
                <a:extLst>
                  <a:ext uri="{FF2B5EF4-FFF2-40B4-BE49-F238E27FC236}">
                    <a16:creationId xmlns:a16="http://schemas.microsoft.com/office/drawing/2014/main" id="{061AD7D0-8F5A-6135-8172-351E33B39571}"/>
                  </a:ext>
                </a:extLst>
              </p:cNvPr>
              <p:cNvSpPr/>
              <p:nvPr/>
            </p:nvSpPr>
            <p:spPr>
              <a:xfrm>
                <a:off x="4297592" y="5016452"/>
                <a:ext cx="1548000" cy="154800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29" name="Рисунок 28">
                <a:extLst>
                  <a:ext uri="{FF2B5EF4-FFF2-40B4-BE49-F238E27FC236}">
                    <a16:creationId xmlns:a16="http://schemas.microsoft.com/office/drawing/2014/main" id="{E3EB9C7E-9FE8-D082-06C6-7A3C768B573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4217835" y="4949285"/>
                <a:ext cx="1627758" cy="1627758"/>
              </a:xfrm>
              <a:prstGeom prst="rect">
                <a:avLst/>
              </a:prstGeom>
            </p:spPr>
          </p:pic>
        </p:grpSp>
      </p:grpSp>
      <p:grpSp>
        <p:nvGrpSpPr>
          <p:cNvPr id="34" name="Группа 33">
            <a:extLst>
              <a:ext uri="{FF2B5EF4-FFF2-40B4-BE49-F238E27FC236}">
                <a16:creationId xmlns:a16="http://schemas.microsoft.com/office/drawing/2014/main" id="{C9A40DDD-033A-DCDD-A0D5-94EB60250DD7}"/>
              </a:ext>
            </a:extLst>
          </p:cNvPr>
          <p:cNvGrpSpPr/>
          <p:nvPr/>
        </p:nvGrpSpPr>
        <p:grpSpPr>
          <a:xfrm>
            <a:off x="2611968" y="1021675"/>
            <a:ext cx="5703216" cy="4496585"/>
            <a:chOff x="2658359" y="829559"/>
            <a:chExt cx="5703216" cy="4496585"/>
          </a:xfrm>
        </p:grpSpPr>
        <p:sp>
          <p:nvSpPr>
            <p:cNvPr id="35" name="Прямоугольник: скругленные углы 34">
              <a:extLst>
                <a:ext uri="{FF2B5EF4-FFF2-40B4-BE49-F238E27FC236}">
                  <a16:creationId xmlns:a16="http://schemas.microsoft.com/office/drawing/2014/main" id="{FF20540E-68C4-1D57-8AA4-D24ACB0E5223}"/>
                </a:ext>
              </a:extLst>
            </p:cNvPr>
            <p:cNvSpPr/>
            <p:nvPr/>
          </p:nvSpPr>
          <p:spPr>
            <a:xfrm>
              <a:off x="2732986" y="829559"/>
              <a:ext cx="5542962" cy="4496585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6" name="Рисунок 35">
              <a:extLst>
                <a:ext uri="{FF2B5EF4-FFF2-40B4-BE49-F238E27FC236}">
                  <a16:creationId xmlns:a16="http://schemas.microsoft.com/office/drawing/2014/main" id="{9DFB53BF-258C-1D9E-624E-06CB5773345C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6797" b="94375" l="7386" r="89918">
                          <a14:foregroundMark x1="29660" y1="6797" x2="29660" y2="6797"/>
                          <a14:foregroundMark x1="89801" y1="61250" x2="89801" y2="61250"/>
                          <a14:foregroundMark x1="8675" y1="66719" x2="7386" y2="65469"/>
                          <a14:foregroundMark x1="27667" y1="94219" x2="34701" y2="9437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000881" y="900632"/>
              <a:ext cx="1475056" cy="2213450"/>
            </a:xfrm>
            <a:prstGeom prst="rect">
              <a:avLst/>
            </a:prstGeom>
            <a:effectLst>
              <a:glow rad="127000">
                <a:schemeClr val="bg1"/>
              </a:glow>
            </a:effectLst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8F0A3A80-4334-CE97-A521-ED952850D5B2}"/>
                </a:ext>
              </a:extLst>
            </p:cNvPr>
            <p:cNvSpPr txBox="1"/>
            <p:nvPr/>
          </p:nvSpPr>
          <p:spPr>
            <a:xfrm>
              <a:off x="2658359" y="2950590"/>
              <a:ext cx="57032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dirty="0" err="1">
                  <a:latin typeface="Arial" panose="020B0604020202020204" pitchFamily="34" charset="0"/>
                  <a:cs typeface="Arial" panose="020B0604020202020204" pitchFamily="34" charset="0"/>
                </a:rPr>
                <a:t>Реб</a:t>
              </a:r>
              <a:r>
                <a:rPr lang="ru-RU" dirty="0" err="1">
                  <a:latin typeface="Arial" panose="020B0604020202020204" pitchFamily="34" charset="0"/>
                  <a:cs typeface="Arial" panose="020B0604020202020204" pitchFamily="34" charset="0"/>
                </a:rPr>
                <a:t>ёнок</a:t>
              </a:r>
              <a:r>
                <a:rPr lang="ru-RU" dirty="0">
                  <a:latin typeface="Arial" panose="020B0604020202020204" pitchFamily="34" charset="0"/>
                  <a:cs typeface="Arial" panose="020B0604020202020204" pitchFamily="34" charset="0"/>
                </a:rPr>
                <a:t> хочет пить. Что нужно?</a:t>
              </a:r>
            </a:p>
          </p:txBody>
        </p:sp>
        <p:grpSp>
          <p:nvGrpSpPr>
            <p:cNvPr id="38" name="Группа 37">
              <a:extLst>
                <a:ext uri="{FF2B5EF4-FFF2-40B4-BE49-F238E27FC236}">
                  <a16:creationId xmlns:a16="http://schemas.microsoft.com/office/drawing/2014/main" id="{CBA5C205-DB58-94D5-CB22-65F5F74345D3}"/>
                </a:ext>
              </a:extLst>
            </p:cNvPr>
            <p:cNvGrpSpPr/>
            <p:nvPr/>
          </p:nvGrpSpPr>
          <p:grpSpPr>
            <a:xfrm>
              <a:off x="4755242" y="3374315"/>
              <a:ext cx="1548000" cy="1548000"/>
              <a:chOff x="5509967" y="3478652"/>
              <a:chExt cx="1548000" cy="1548000"/>
            </a:xfrm>
          </p:grpSpPr>
          <p:sp>
            <p:nvSpPr>
              <p:cNvPr id="45" name="Прямоугольник: скругленные углы 44">
                <a:extLst>
                  <a:ext uri="{FF2B5EF4-FFF2-40B4-BE49-F238E27FC236}">
                    <a16:creationId xmlns:a16="http://schemas.microsoft.com/office/drawing/2014/main" id="{ECC4F88D-8ECA-4132-2280-F6E15FCC52FF}"/>
                  </a:ext>
                </a:extLst>
              </p:cNvPr>
              <p:cNvSpPr/>
              <p:nvPr/>
            </p:nvSpPr>
            <p:spPr>
              <a:xfrm>
                <a:off x="5509967" y="3478652"/>
                <a:ext cx="1548000" cy="154800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46" name="Рисунок 45">
                <a:extLst>
                  <a:ext uri="{FF2B5EF4-FFF2-40B4-BE49-F238E27FC236}">
                    <a16:creationId xmlns:a16="http://schemas.microsoft.com/office/drawing/2014/main" id="{D80CF803-D0F4-3ABD-6DAA-8EEEAA1BED0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5660323" y="3558450"/>
                <a:ext cx="1327628" cy="1327628"/>
              </a:xfrm>
              <a:prstGeom prst="rect">
                <a:avLst/>
              </a:prstGeom>
            </p:spPr>
          </p:pic>
        </p:grpSp>
        <p:grpSp>
          <p:nvGrpSpPr>
            <p:cNvPr id="39" name="Группа 38">
              <a:extLst>
                <a:ext uri="{FF2B5EF4-FFF2-40B4-BE49-F238E27FC236}">
                  <a16:creationId xmlns:a16="http://schemas.microsoft.com/office/drawing/2014/main" id="{D5695F9D-81DA-E310-099E-6FB8E42AB7EF}"/>
                </a:ext>
              </a:extLst>
            </p:cNvPr>
            <p:cNvGrpSpPr/>
            <p:nvPr/>
          </p:nvGrpSpPr>
          <p:grpSpPr>
            <a:xfrm>
              <a:off x="2972105" y="3374315"/>
              <a:ext cx="1577911" cy="1575001"/>
              <a:chOff x="2941163" y="3491186"/>
              <a:chExt cx="1577911" cy="1575001"/>
            </a:xfrm>
          </p:grpSpPr>
          <p:sp>
            <p:nvSpPr>
              <p:cNvPr id="43" name="Прямоугольник: скругленные углы 42">
                <a:extLst>
                  <a:ext uri="{FF2B5EF4-FFF2-40B4-BE49-F238E27FC236}">
                    <a16:creationId xmlns:a16="http://schemas.microsoft.com/office/drawing/2014/main" id="{5E6DA7E4-23FA-A5F6-D2D1-C07179763D76}"/>
                  </a:ext>
                </a:extLst>
              </p:cNvPr>
              <p:cNvSpPr/>
              <p:nvPr/>
            </p:nvSpPr>
            <p:spPr>
              <a:xfrm>
                <a:off x="2941163" y="3491186"/>
                <a:ext cx="1548000" cy="154800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44" name="Рисунок 43">
                <a:extLst>
                  <a:ext uri="{FF2B5EF4-FFF2-40B4-BE49-F238E27FC236}">
                    <a16:creationId xmlns:a16="http://schemas.microsoft.com/office/drawing/2014/main" id="{D772FF19-EC6A-E4F5-1EF1-A63D261CD06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2971074" y="3518187"/>
                <a:ext cx="1548000" cy="1548000"/>
              </a:xfrm>
              <a:prstGeom prst="rect">
                <a:avLst/>
              </a:prstGeom>
            </p:spPr>
          </p:pic>
        </p:grpSp>
        <p:grpSp>
          <p:nvGrpSpPr>
            <p:cNvPr id="40" name="Группа 39">
              <a:extLst>
                <a:ext uri="{FF2B5EF4-FFF2-40B4-BE49-F238E27FC236}">
                  <a16:creationId xmlns:a16="http://schemas.microsoft.com/office/drawing/2014/main" id="{9C931606-9435-E263-BCBC-6C59719E6EFE}"/>
                </a:ext>
              </a:extLst>
            </p:cNvPr>
            <p:cNvGrpSpPr/>
            <p:nvPr/>
          </p:nvGrpSpPr>
          <p:grpSpPr>
            <a:xfrm>
              <a:off x="6514708" y="3374315"/>
              <a:ext cx="1548000" cy="1549060"/>
              <a:chOff x="4297592" y="5016452"/>
              <a:chExt cx="1548000" cy="1549060"/>
            </a:xfrm>
          </p:grpSpPr>
          <p:sp>
            <p:nvSpPr>
              <p:cNvPr id="41" name="Прямоугольник: скругленные углы 40">
                <a:extLst>
                  <a:ext uri="{FF2B5EF4-FFF2-40B4-BE49-F238E27FC236}">
                    <a16:creationId xmlns:a16="http://schemas.microsoft.com/office/drawing/2014/main" id="{FD05DCBF-8935-A05A-58FB-DC7925231584}"/>
                  </a:ext>
                </a:extLst>
              </p:cNvPr>
              <p:cNvSpPr/>
              <p:nvPr/>
            </p:nvSpPr>
            <p:spPr>
              <a:xfrm>
                <a:off x="4297592" y="5016452"/>
                <a:ext cx="1548000" cy="154800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42" name="Рисунок 41">
                <a:extLst>
                  <a:ext uri="{FF2B5EF4-FFF2-40B4-BE49-F238E27FC236}">
                    <a16:creationId xmlns:a16="http://schemas.microsoft.com/office/drawing/2014/main" id="{89CBAFEF-BB69-E4F2-BCA4-5DFB84AFB8E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4351371" y="5096250"/>
                <a:ext cx="1469262" cy="1469262"/>
              </a:xfrm>
              <a:prstGeom prst="rect">
                <a:avLst/>
              </a:prstGeom>
            </p:spPr>
          </p:pic>
        </p:grpSp>
      </p:grpSp>
      <p:grpSp>
        <p:nvGrpSpPr>
          <p:cNvPr id="47" name="Группа 46">
            <a:extLst>
              <a:ext uri="{FF2B5EF4-FFF2-40B4-BE49-F238E27FC236}">
                <a16:creationId xmlns:a16="http://schemas.microsoft.com/office/drawing/2014/main" id="{245AAB96-757F-3CF6-7259-20D6CECCB0FF}"/>
              </a:ext>
            </a:extLst>
          </p:cNvPr>
          <p:cNvGrpSpPr/>
          <p:nvPr/>
        </p:nvGrpSpPr>
        <p:grpSpPr>
          <a:xfrm>
            <a:off x="2588952" y="1021675"/>
            <a:ext cx="5719994" cy="4509192"/>
            <a:chOff x="2658359" y="816952"/>
            <a:chExt cx="5703216" cy="4509192"/>
          </a:xfrm>
        </p:grpSpPr>
        <p:sp>
          <p:nvSpPr>
            <p:cNvPr id="48" name="Прямоугольник: скругленные углы 47">
              <a:extLst>
                <a:ext uri="{FF2B5EF4-FFF2-40B4-BE49-F238E27FC236}">
                  <a16:creationId xmlns:a16="http://schemas.microsoft.com/office/drawing/2014/main" id="{F77B6383-E261-905C-D183-1ABCB224A14F}"/>
                </a:ext>
              </a:extLst>
            </p:cNvPr>
            <p:cNvSpPr/>
            <p:nvPr/>
          </p:nvSpPr>
          <p:spPr>
            <a:xfrm>
              <a:off x="2732986" y="829559"/>
              <a:ext cx="5542962" cy="4496585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9" name="Рисунок 48">
              <a:extLst>
                <a:ext uri="{FF2B5EF4-FFF2-40B4-BE49-F238E27FC236}">
                  <a16:creationId xmlns:a16="http://schemas.microsoft.com/office/drawing/2014/main" id="{C45971E3-8075-2B24-02C7-DA35E1CADF94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397616" y="816952"/>
              <a:ext cx="2293396" cy="2293396"/>
            </a:xfrm>
            <a:prstGeom prst="rect">
              <a:avLst/>
            </a:prstGeom>
          </p:spPr>
        </p:pic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9EB75BEF-4A71-1F72-796B-F9CB9608FF9F}"/>
                </a:ext>
              </a:extLst>
            </p:cNvPr>
            <p:cNvSpPr txBox="1"/>
            <p:nvPr/>
          </p:nvSpPr>
          <p:spPr>
            <a:xfrm>
              <a:off x="2658359" y="2950590"/>
              <a:ext cx="57032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dirty="0">
                  <a:latin typeface="Arial" panose="020B0604020202020204" pitchFamily="34" charset="0"/>
                  <a:cs typeface="Arial" panose="020B0604020202020204" pitchFamily="34" charset="0"/>
                </a:rPr>
                <a:t>Солнце очень яркое. Что нужно?</a:t>
              </a:r>
            </a:p>
          </p:txBody>
        </p:sp>
        <p:grpSp>
          <p:nvGrpSpPr>
            <p:cNvPr id="51" name="Группа 50">
              <a:extLst>
                <a:ext uri="{FF2B5EF4-FFF2-40B4-BE49-F238E27FC236}">
                  <a16:creationId xmlns:a16="http://schemas.microsoft.com/office/drawing/2014/main" id="{31BAE614-F60D-169B-BA25-4ED24A395F75}"/>
                </a:ext>
              </a:extLst>
            </p:cNvPr>
            <p:cNvGrpSpPr/>
            <p:nvPr/>
          </p:nvGrpSpPr>
          <p:grpSpPr>
            <a:xfrm>
              <a:off x="4755242" y="3374315"/>
              <a:ext cx="1548000" cy="1548000"/>
              <a:chOff x="5509967" y="3478652"/>
              <a:chExt cx="1548000" cy="1548000"/>
            </a:xfrm>
          </p:grpSpPr>
          <p:sp>
            <p:nvSpPr>
              <p:cNvPr id="58" name="Прямоугольник: скругленные углы 57">
                <a:extLst>
                  <a:ext uri="{FF2B5EF4-FFF2-40B4-BE49-F238E27FC236}">
                    <a16:creationId xmlns:a16="http://schemas.microsoft.com/office/drawing/2014/main" id="{CB5A56FA-FAB1-6318-C2F4-B0514BE23626}"/>
                  </a:ext>
                </a:extLst>
              </p:cNvPr>
              <p:cNvSpPr/>
              <p:nvPr/>
            </p:nvSpPr>
            <p:spPr>
              <a:xfrm>
                <a:off x="5509967" y="3478652"/>
                <a:ext cx="1548000" cy="154800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59" name="Рисунок 58">
                <a:extLst>
                  <a:ext uri="{FF2B5EF4-FFF2-40B4-BE49-F238E27FC236}">
                    <a16:creationId xmlns:a16="http://schemas.microsoft.com/office/drawing/2014/main" id="{B8A39DD2-E7FB-B4D8-B424-2E51B1C8621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5527811" y="3526496"/>
                <a:ext cx="1467011" cy="1467011"/>
              </a:xfrm>
              <a:prstGeom prst="rect">
                <a:avLst/>
              </a:prstGeom>
            </p:spPr>
          </p:pic>
        </p:grpSp>
        <p:grpSp>
          <p:nvGrpSpPr>
            <p:cNvPr id="52" name="Группа 51">
              <a:extLst>
                <a:ext uri="{FF2B5EF4-FFF2-40B4-BE49-F238E27FC236}">
                  <a16:creationId xmlns:a16="http://schemas.microsoft.com/office/drawing/2014/main" id="{4EAED3EC-4BCA-EF61-7364-6C1929CB0C99}"/>
                </a:ext>
              </a:extLst>
            </p:cNvPr>
            <p:cNvGrpSpPr/>
            <p:nvPr/>
          </p:nvGrpSpPr>
          <p:grpSpPr>
            <a:xfrm>
              <a:off x="2972105" y="3374315"/>
              <a:ext cx="1577911" cy="1575001"/>
              <a:chOff x="2941163" y="3491186"/>
              <a:chExt cx="1577911" cy="1575001"/>
            </a:xfrm>
          </p:grpSpPr>
          <p:sp>
            <p:nvSpPr>
              <p:cNvPr id="56" name="Прямоугольник: скругленные углы 55">
                <a:extLst>
                  <a:ext uri="{FF2B5EF4-FFF2-40B4-BE49-F238E27FC236}">
                    <a16:creationId xmlns:a16="http://schemas.microsoft.com/office/drawing/2014/main" id="{E93C1491-6D3F-3930-BD61-AD9231942399}"/>
                  </a:ext>
                </a:extLst>
              </p:cNvPr>
              <p:cNvSpPr/>
              <p:nvPr/>
            </p:nvSpPr>
            <p:spPr>
              <a:xfrm>
                <a:off x="2941163" y="3491186"/>
                <a:ext cx="1548000" cy="154800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57" name="Рисунок 56">
                <a:extLst>
                  <a:ext uri="{FF2B5EF4-FFF2-40B4-BE49-F238E27FC236}">
                    <a16:creationId xmlns:a16="http://schemas.microsoft.com/office/drawing/2014/main" id="{917128C4-65B6-D307-680B-043F3A63CEA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2971074" y="3518187"/>
                <a:ext cx="1548000" cy="1548000"/>
              </a:xfrm>
              <a:prstGeom prst="rect">
                <a:avLst/>
              </a:prstGeom>
            </p:spPr>
          </p:pic>
        </p:grpSp>
        <p:grpSp>
          <p:nvGrpSpPr>
            <p:cNvPr id="53" name="Группа 52">
              <a:extLst>
                <a:ext uri="{FF2B5EF4-FFF2-40B4-BE49-F238E27FC236}">
                  <a16:creationId xmlns:a16="http://schemas.microsoft.com/office/drawing/2014/main" id="{6EA9E6D3-86BE-160D-A710-7492D571C711}"/>
                </a:ext>
              </a:extLst>
            </p:cNvPr>
            <p:cNvGrpSpPr/>
            <p:nvPr/>
          </p:nvGrpSpPr>
          <p:grpSpPr>
            <a:xfrm>
              <a:off x="6514708" y="3374315"/>
              <a:ext cx="1548000" cy="1560590"/>
              <a:chOff x="4297592" y="5016452"/>
              <a:chExt cx="1548000" cy="1560590"/>
            </a:xfrm>
          </p:grpSpPr>
          <p:sp>
            <p:nvSpPr>
              <p:cNvPr id="54" name="Прямоугольник: скругленные углы 53">
                <a:extLst>
                  <a:ext uri="{FF2B5EF4-FFF2-40B4-BE49-F238E27FC236}">
                    <a16:creationId xmlns:a16="http://schemas.microsoft.com/office/drawing/2014/main" id="{A8ACF7B3-B9F9-BF93-9223-DB740F73D9FF}"/>
                  </a:ext>
                </a:extLst>
              </p:cNvPr>
              <p:cNvSpPr/>
              <p:nvPr/>
            </p:nvSpPr>
            <p:spPr>
              <a:xfrm>
                <a:off x="4297592" y="5016452"/>
                <a:ext cx="1548000" cy="154800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55" name="Рисунок 54">
                <a:extLst>
                  <a:ext uri="{FF2B5EF4-FFF2-40B4-BE49-F238E27FC236}">
                    <a16:creationId xmlns:a16="http://schemas.microsoft.com/office/drawing/2014/main" id="{749882A1-7A81-4A3A-928A-3BCD0F55C87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4326413" y="5057863"/>
                <a:ext cx="1519179" cy="1519179"/>
              </a:xfrm>
              <a:prstGeom prst="rect">
                <a:avLst/>
              </a:prstGeom>
            </p:spPr>
          </p:pic>
        </p:grpSp>
      </p:grpSp>
      <p:pic>
        <p:nvPicPr>
          <p:cNvPr id="60" name="Рисунок 59">
            <a:extLst>
              <a:ext uri="{FF2B5EF4-FFF2-40B4-BE49-F238E27FC236}">
                <a16:creationId xmlns:a16="http://schemas.microsoft.com/office/drawing/2014/main" id="{BF950F99-DE8A-9D18-8D2F-388E9F4532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14361" y="5398339"/>
            <a:ext cx="1351277" cy="1169327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Рисунок 60">
            <a:extLst>
              <a:ext uri="{FF2B5EF4-FFF2-40B4-BE49-F238E27FC236}">
                <a16:creationId xmlns:a16="http://schemas.microsoft.com/office/drawing/2014/main" id="{4036BA46-C9CE-BD9D-5DC7-127B83AAB4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434568" y="-180837"/>
            <a:ext cx="5699097" cy="5699097"/>
          </a:xfrm>
          <a:prstGeom prst="rect">
            <a:avLst/>
          </a:prstGeom>
          <a:noFill/>
          <a:ln>
            <a:noFill/>
          </a:ln>
          <a:effectLst>
            <a:glow rad="127000">
              <a:schemeClr val="bg1"/>
            </a:glow>
          </a:effectLst>
        </p:spPr>
      </p:pic>
      <p:pic>
        <p:nvPicPr>
          <p:cNvPr id="62" name="Picture 61" descr="imag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8562851" y="3236092"/>
            <a:ext cx="3143250" cy="327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5325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ppt_x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019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076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169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0296"/>
                                          </p:val>
                                        </p:tav>
                                        <p:tav tm="25000">
                                          <p:val>
                                            <p:strVal val="ppt_y+0.0454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0639"/>
                                          </p:val>
                                        </p:tav>
                                        <p:tav tm="35000">
                                          <p:val>
                                            <p:strVal val="ppt_y+0.0846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071"/>
                                          </p:val>
                                        </p:tav>
                                        <p:tav tm="45000">
                                          <p:val>
                                            <p:strVal val="ppt_y+0.1307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y+0.1792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029"/>
                                          </p:val>
                                        </p:tav>
                                        <p:tav tm="65000">
                                          <p:val>
                                            <p:strVal val="ppt_y+0.2253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461"/>
                                          </p:val>
                                        </p:tav>
                                        <p:tav tm="75000">
                                          <p:val>
                                            <p:strVal val="ppt_y+0.2646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2804"/>
                                          </p:val>
                                        </p:tav>
                                        <p:tav tm="85000">
                                          <p:val>
                                            <p:strVal val="ppt_y+0.2931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024"/>
                                          </p:val>
                                        </p:tav>
                                        <p:tav tm="95000">
                                          <p:val>
                                            <p:strVal val="ppt_y+0.308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100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F87D3E78-7174-44B5-AD05-0EED15259A09}"/>
</file>

<file path=customXml/itemProps2.xml><?xml version="1.0" encoding="utf-8"?>
<ds:datastoreItem xmlns:ds="http://schemas.openxmlformats.org/officeDocument/2006/customXml" ds:itemID="{79E97D79-E913-4E60-AA59-F2C6CCED759C}"/>
</file>

<file path=customXml/itemProps3.xml><?xml version="1.0" encoding="utf-8"?>
<ds:datastoreItem xmlns:ds="http://schemas.openxmlformats.org/officeDocument/2006/customXml" ds:itemID="{70999781-2EC1-493F-ACD6-90C2BF7C1B32}"/>
</file>

<file path=docProps/app.xml><?xml version="1.0" encoding="utf-8"?>
<Properties xmlns="http://schemas.openxmlformats.org/officeDocument/2006/extended-properties" xmlns:vt="http://schemas.openxmlformats.org/officeDocument/2006/docPropsVTypes">
  <TotalTime>199</TotalTime>
  <Words>29</Words>
  <Application>Microsoft Office PowerPoint</Application>
  <PresentationFormat>Широкоэкранный</PresentationFormat>
  <Paragraphs>4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Luba</dc:creator>
  <cp:lastModifiedBy>Luba</cp:lastModifiedBy>
  <cp:revision>3</cp:revision>
  <dcterms:created xsi:type="dcterms:W3CDTF">2025-05-07T07:50:35Z</dcterms:created>
  <dcterms:modified xsi:type="dcterms:W3CDTF">2025-05-11T10:14:51Z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