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0989"/>
    <a:srgbClr val="C311B8"/>
    <a:srgbClr val="F9C0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516" y="10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665D9-F79C-403B-A063-04CE9A291A8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кутник: округлені кути 8"/>
          <p:cNvSpPr/>
          <p:nvPr/>
        </p:nvSpPr>
        <p:spPr>
          <a:xfrm>
            <a:off x="735292" y="320804"/>
            <a:ext cx="8003376" cy="6041918"/>
          </a:xfrm>
          <a:prstGeom prst="round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254" b="46045" l="10424" r="43981">
                        <a14:foregroundMark x1="22394" y1="16455" x2="25151" y2="20947"/>
                        <a14:foregroundMark x1="20242" y1="18311" x2="22999" y2="20947"/>
                        <a14:foregroundMark x1="34095" y1="16748" x2="36046" y2="18604"/>
                        <a14:foregroundMark x1="37525" y1="16748" x2="36247" y2="20166"/>
                        <a14:foregroundMark x1="27505" y1="10254" x2="32011" y2="10547"/>
                        <a14:foregroundMark x1="24075" y1="44482" x2="29186" y2="46045"/>
                        <a14:foregroundMark x1="24950" y1="17822" x2="24546" y2="20752"/>
                        <a14:foregroundMark x1="33490" y1="16455" x2="34566" y2="20605"/>
                        <a14:foregroundMark x1="10424" y1="21387" x2="10424" y2="21533"/>
                        <a14:foregroundMark x1="38601" y1="45752" x2="38601" y2="45752"/>
                        <a14:foregroundMark x1="43981" y1="17480" x2="43981" y2="174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45" t="7907" r="52207" b="52204"/>
          <a:stretch>
            <a:fillRect/>
          </a:stretch>
        </p:blipFill>
        <p:spPr>
          <a:xfrm>
            <a:off x="6872628" y="746792"/>
            <a:ext cx="1404250" cy="1897914"/>
          </a:xfrm>
          <a:prstGeom prst="rect">
            <a:avLst/>
          </a:prstGeom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1214" y="1558934"/>
            <a:ext cx="4919740" cy="42581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811" b="92090" l="13315" r="42569">
                        <a14:foregroundMark x1="26967" y1="55811" x2="29455" y2="56641"/>
                        <a14:foregroundMark x1="24882" y1="60498" x2="25420" y2="63916"/>
                        <a14:foregroundMark x1="23201" y1="61035" x2="24344" y2="62256"/>
                        <a14:foregroundMark x1="32280" y1="60205" x2="32078" y2="64063"/>
                        <a14:foregroundMark x1="23941" y1="91260" x2="23941" y2="92090"/>
                        <a14:foregroundMark x1="13315" y1="78857" x2="13315" y2="78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07" t="52523" r="53781" b="10968"/>
          <a:stretch>
            <a:fillRect/>
          </a:stretch>
        </p:blipFill>
        <p:spPr>
          <a:xfrm>
            <a:off x="830781" y="647233"/>
            <a:ext cx="2029154" cy="20313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57892" y="407963"/>
            <a:ext cx="1682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latin typeface="Cavolini" panose="03000502040302020204" pitchFamily="66" charset="0"/>
                <a:cs typeface="Cavolini" panose="03000502040302020204" pitchFamily="66" charset="0"/>
              </a:rPr>
              <a:t>Хто</a:t>
            </a:r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dirty="0" err="1">
                <a:latin typeface="Cavolini" panose="03000502040302020204" pitchFamily="66" charset="0"/>
                <a:cs typeface="Cavolini" panose="03000502040302020204" pitchFamily="66" charset="0"/>
              </a:rPr>
              <a:t>це</a:t>
            </a:r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  <a:endParaRPr lang="en-US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76478" y="383106"/>
            <a:ext cx="1682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latin typeface="Cavolini" panose="03000502040302020204" pitchFamily="66" charset="0"/>
                <a:cs typeface="Cavolini" panose="03000502040302020204" pitchFamily="66" charset="0"/>
              </a:rPr>
              <a:t>Що</a:t>
            </a:r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dirty="0" err="1">
                <a:latin typeface="Cavolini" panose="03000502040302020204" pitchFamily="66" charset="0"/>
                <a:cs typeface="Cavolini" panose="03000502040302020204" pitchFamily="66" charset="0"/>
              </a:rPr>
              <a:t>це</a:t>
            </a:r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  <a:endParaRPr lang="en-US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649" y="1720473"/>
            <a:ext cx="3763130" cy="376313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405" y="1686098"/>
            <a:ext cx="3763130" cy="376313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711" y="814740"/>
            <a:ext cx="4688822" cy="468882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678" y="1552819"/>
            <a:ext cx="3816800" cy="38168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363" y="1615236"/>
            <a:ext cx="3833992" cy="383399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087" y="1788844"/>
            <a:ext cx="3604669" cy="360466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095" y="2612786"/>
            <a:ext cx="4992052" cy="234002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931" y="1833561"/>
            <a:ext cx="3273343" cy="3282095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373" y="1889276"/>
            <a:ext cx="3106901" cy="3403807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666" y="1590688"/>
            <a:ext cx="4160513" cy="4160513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серебряный, шести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04EA43CC-22E3-ABE3-4B8A-8D082E9EEF5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572" y="1651723"/>
            <a:ext cx="3730382" cy="3730382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едуза, беспозвоночный, кишечнополостные, Морские беспозвоночные&#10;&#10;Автоматически созданное описание">
            <a:extLst>
              <a:ext uri="{FF2B5EF4-FFF2-40B4-BE49-F238E27FC236}">
                <a16:creationId xmlns:a16="http://schemas.microsoft.com/office/drawing/2014/main" id="{5CE00FBD-4FD2-83AF-CC40-F54A114B587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846" y="1464487"/>
            <a:ext cx="4472736" cy="4472736"/>
          </a:xfrm>
          <a:prstGeom prst="rect">
            <a:avLst/>
          </a:prstGeom>
        </p:spPr>
      </p:pic>
      <p:pic>
        <p:nvPicPr>
          <p:cNvPr id="183" name="Picture 182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770620" y="2678430"/>
            <a:ext cx="2962275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28</cp:revision>
  <dcterms:created xsi:type="dcterms:W3CDTF">2024-05-06T18:50:00Z</dcterms:created>
  <dcterms:modified xsi:type="dcterms:W3CDTF">2024-11-12T12:07:11Z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9155CE38A12B4077B3B4086A6225DA5C_12</vt:lpwstr>
  </property>
  <property fmtid="{D5CDD505-2E9C-101B-9397-08002B2CF9AE}" pid="3" name="KSOProductBuildVer">
    <vt:lpwstr>1033-12.2.0.17119</vt:lpwstr>
  </property>
</Properties>
</file>