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1812" y="8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5874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8409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2790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821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8908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0217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8642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6582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4713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017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495508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4957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32976EA-87AC-0AC3-E5DF-C224D7F523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Овал 1">
            <a:extLst>
              <a:ext uri="{FF2B5EF4-FFF2-40B4-BE49-F238E27FC236}">
                <a16:creationId xmlns:a16="http://schemas.microsoft.com/office/drawing/2014/main" id="{AF2715FB-1B02-4F1A-AE32-FC25C0A0C06E}"/>
              </a:ext>
            </a:extLst>
          </p:cNvPr>
          <p:cNvSpPr/>
          <p:nvPr/>
        </p:nvSpPr>
        <p:spPr>
          <a:xfrm>
            <a:off x="5972813" y="2628900"/>
            <a:ext cx="3920487" cy="3822119"/>
          </a:xfrm>
          <a:prstGeom prst="ellips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Овал 3"/>
          <p:cNvSpPr/>
          <p:nvPr/>
        </p:nvSpPr>
        <p:spPr>
          <a:xfrm>
            <a:off x="5036840" y="493950"/>
            <a:ext cx="1728192" cy="1584176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7162101" y="493950"/>
            <a:ext cx="1728192" cy="1584176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9118812" y="493950"/>
            <a:ext cx="1728192" cy="1584176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212" y="459791"/>
            <a:ext cx="214630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512" y="417751"/>
            <a:ext cx="214630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9994" y="459792"/>
            <a:ext cx="214630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3554" y="434851"/>
            <a:ext cx="2225675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2825" y="408851"/>
            <a:ext cx="2225675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213" y="449282"/>
            <a:ext cx="2225675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5" name="Picture 1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294" y="417750"/>
            <a:ext cx="2047875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6" name="Picture 1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2825" y="399357"/>
            <a:ext cx="2047875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7" name="Picture 1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213" y="420379"/>
            <a:ext cx="2047875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9" name="Picture 2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8623" y="399357"/>
            <a:ext cx="2116137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0" name="Picture 2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5625" y="408851"/>
            <a:ext cx="2116137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1" name="Picture 2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0436" y="413026"/>
            <a:ext cx="2116137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9995" y="399356"/>
            <a:ext cx="2090737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1211" y="358463"/>
            <a:ext cx="2090737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7536" y="417749"/>
            <a:ext cx="2090737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321" y="535991"/>
            <a:ext cx="2005013" cy="176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0514" y="525481"/>
            <a:ext cx="2005013" cy="176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4132" y="483181"/>
            <a:ext cx="2005013" cy="176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F7504F3-575E-4BD8-8CF6-B6674D75161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3651" y="2912887"/>
            <a:ext cx="2652382" cy="3143036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F3B82C3-8944-4D4B-9333-8507102F146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1353" y="3203973"/>
            <a:ext cx="2763891" cy="2763891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EE55B077-DAAA-43D3-8196-C716F557F7A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429" y="3230266"/>
            <a:ext cx="2450359" cy="2450359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67CBDF8B-9428-4BF2-BB88-E2A27E0FDA5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87576" y="3009742"/>
            <a:ext cx="2741212" cy="274121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D6E6FBBC-D1F6-4CD5-B7AC-D76C0BC2026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781" y="3388085"/>
            <a:ext cx="2164925" cy="2173655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08C076B3-851B-4122-AF11-AFEAB242D44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4471" y="3011948"/>
            <a:ext cx="2677169" cy="2739006"/>
          </a:xfrm>
          <a:prstGeom prst="rect">
            <a:avLst/>
          </a:prstGeom>
        </p:spPr>
      </p:pic>
      <p:pic>
        <p:nvPicPr>
          <p:cNvPr id="13" name="Рисунок 12" descr="D:\Govorika\General\призи\medal3.pngmedal3">
            <a:extLst>
              <a:ext uri="{FF2B5EF4-FFF2-40B4-BE49-F238E27FC236}">
                <a16:creationId xmlns:a16="http://schemas.microsoft.com/office/drawing/2014/main" id="{CACA9B6A-ADAF-B53D-226F-18756900FCC4}"/>
              </a:ext>
            </a:extLst>
          </p:cNvPr>
          <p:cNvPicPr>
            <a:picLocks noChangeAspect="1"/>
          </p:cNvPicPr>
          <p:nvPr/>
        </p:nvPicPr>
        <p:blipFill>
          <a:blip r:embed="rId17"/>
          <a:srcRect t="5886" b="5886"/>
          <a:stretch>
            <a:fillRect/>
          </a:stretch>
        </p:blipFill>
        <p:spPr>
          <a:xfrm>
            <a:off x="6066386" y="2887989"/>
            <a:ext cx="3821713" cy="3469411"/>
          </a:xfrm>
          <a:prstGeom prst="rect">
            <a:avLst/>
          </a:prstGeom>
        </p:spPr>
      </p:pic>
      <p:pic>
        <p:nvPicPr>
          <p:cNvPr id="17" name="Рисунок 2058">
            <a:extLst>
              <a:ext uri="{FF2B5EF4-FFF2-40B4-BE49-F238E27FC236}">
                <a16:creationId xmlns:a16="http://schemas.microsoft.com/office/drawing/2014/main" id="{DD20CA22-0FB0-A417-CB70-5618F3342E87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60" y="6010275"/>
            <a:ext cx="933450" cy="847725"/>
          </a:xfrm>
          <a:prstGeom prst="rect">
            <a:avLst/>
          </a:prstGeom>
        </p:spPr>
      </p:pic>
      <p:pic>
        <p:nvPicPr>
          <p:cNvPr id="2072" name="Picture 2071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61555" y="2068541"/>
            <a:ext cx="3838575" cy="4019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410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2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20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923FAD6-9141-463F-82B5-F91CA4C2C9A9}"/>
</file>

<file path=customXml/itemProps2.xml><?xml version="1.0" encoding="utf-8"?>
<ds:datastoreItem xmlns:ds="http://schemas.openxmlformats.org/officeDocument/2006/customXml" ds:itemID="{E0062C7D-2CFF-48AF-975B-6D3FC014B94F}"/>
</file>

<file path=customXml/itemProps3.xml><?xml version="1.0" encoding="utf-8"?>
<ds:datastoreItem xmlns:ds="http://schemas.openxmlformats.org/officeDocument/2006/customXml" ds:itemID="{BBBC7A4D-0E74-4161-9D52-268463FC9E90}"/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1_Тема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Администратор</cp:lastModifiedBy>
  <cp:revision>7</cp:revision>
  <dcterms:created xsi:type="dcterms:W3CDTF">2024-04-19T15:11:34Z</dcterms:created>
  <dcterms:modified xsi:type="dcterms:W3CDTF">2025-01-04T14:17:17Z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