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7534" y="3224976"/>
            <a:ext cx="238125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2024-10-28T13:44:10Z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