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74BB8-8D4F-40B2-BCC5-BCB4A1D15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0C3726-FBCD-4DB9-AE59-0A6179768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4DB46-FB69-4243-9362-621BDC7B8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485207-B881-4489-AEB8-E12711583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0199D-4BE0-4152-9379-43535766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52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0098D-A233-4654-8950-B07AB4F1F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37F0B-52FA-4F45-94E5-E1B51079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FEA6A8-52C7-4AA9-860A-213C9FB4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6662C-04B5-422A-B4EC-3C74480C3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DD39BA-E3E1-45C0-951E-9D1BC4B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597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C7DBBC-2654-4DE0-BB7A-1604869BC6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55D5D7-F210-4F81-8D08-A8F0F9064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2F903-B6C3-4061-A9CA-305F442B7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2EC16-EA29-4DE4-BDF1-B0C2174F7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42DE3-94D7-4F4A-B349-4D0CE2E23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F387-F40E-45B4-B351-6FF2C2D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A63A09-FC9D-4EF9-84B9-9EB9352CD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A779A-A67F-404B-8DB6-40A3450E3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947A7-4B08-4F1D-9F7C-E2EEE2D1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1A1A5C-0EF9-4E65-A121-1085467A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9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E34EA-0D8D-4F06-BE63-8B09824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95310B-4467-4E90-A889-AE2F4A3C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F03E5B-DDE9-4EDF-BD9C-C48FA57D8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05356F-5EE8-4774-9B5A-F291F7DCE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777EC1-F517-488C-9CCB-E41CDD4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92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CDBDE-CD28-4DDF-9F68-46612649E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B7D6A2-637E-4961-88BD-080295DD9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17038B-C339-4742-A540-298CC2E16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4CF06-3CAB-4F4B-858C-9E562357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2448F-D262-417E-B0A7-419CB87FA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806245-977F-4B0F-87F4-AB9A7930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7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CF94E-1350-49EE-A897-6861F5453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3FD5A4-F826-419D-ABC1-9ABE40366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84D867-6C67-40F4-B4D4-203EAC548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A0E18D-8ADC-463C-B573-001319ED0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577D0FE-653F-4850-A80F-5EEE52493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85B0F9-B401-4E09-8411-868964B4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51014E-699B-4EAD-941B-7087109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A4BBA6-A7FB-4EB9-BC28-D8122498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3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3C015-D392-4A82-AA53-DD6607CE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D24DE0-78EE-48D3-B596-5B475E32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F9883C-6304-41AD-B52E-A54868389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3CD805-A5C8-4833-8CEE-EDE1209F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0C8C85-9BF0-44C0-AB1F-1E99B7B0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97977-D226-40C5-9A72-BB091106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C9D172-8F6D-412A-BB18-A6A35ECE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7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42E07-C6D7-4730-BBA6-5F590E4C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B5C8B-4FF4-4A20-8987-1D6A21186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E66579-8D8D-4FC2-B319-AEBB5CAF9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7CED5C-2D69-48E8-AC9F-ADDBF4052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A2E8D-A27D-40B0-8D5C-B89DB36BC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F4AC9-8060-4AC0-BC90-42D804AF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3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6208A-9108-45BD-84FA-2F63E9F9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F1D2C4-9C51-4692-BE63-38746C385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72088B-EF2F-45C3-9066-0377B2336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97BF05-3D57-4699-B3AC-635588A45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AEF1F7-A4E9-4396-8BF5-EF6FB502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B2BAE-2194-4170-8476-EA55EE5E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599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1F3D23-CD0A-4542-8EFB-E178F52BF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454791-5DFC-489E-B6CC-1701291872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446E2-A29C-4C88-9E5F-A66210D177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9E82F-55D9-4D37-94B2-DF8D9BF1544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095938-E2A6-4FE0-9314-AECDB8F7C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B34A8-8963-4F03-B557-DB62366D2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BF8C-EF16-41D0-A1E2-D24ADF3A3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2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9E863F4-BD84-4536-B622-E77BEB5B0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267"/>
          </a:xfrm>
          <a:prstGeom prst="rect">
            <a:avLst/>
          </a:prstGeom>
        </p:spPr>
      </p:pic>
      <p:sp>
        <p:nvSpPr>
          <p:cNvPr id="68" name="Прямоугольник: скругленные углы 20"/>
          <p:cNvSpPr/>
          <p:nvPr/>
        </p:nvSpPr>
        <p:spPr>
          <a:xfrm>
            <a:off x="2256524" y="683796"/>
            <a:ext cx="653649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2530" y="985957"/>
            <a:ext cx="1597730" cy="1620914"/>
          </a:xfrm>
          <a:prstGeom prst="rect">
            <a:avLst/>
          </a:prstGeom>
        </p:spPr>
      </p:pic>
      <p:pic>
        <p:nvPicPr>
          <p:cNvPr id="19" name="Рисунок 18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2" b="6372"/>
          <a:stretch/>
        </p:blipFill>
        <p:spPr bwMode="auto">
          <a:xfrm>
            <a:off x="4708176" y="1155398"/>
            <a:ext cx="1557283" cy="13312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2810" y="4375767"/>
            <a:ext cx="1545101" cy="15451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888" y="1060397"/>
            <a:ext cx="1466639" cy="146663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8864" y="4410374"/>
            <a:ext cx="1481161" cy="148116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7710" y="2738750"/>
            <a:ext cx="1357418" cy="13574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r="2652"/>
          <a:stretch/>
        </p:blipFill>
        <p:spPr>
          <a:xfrm rot="2881113">
            <a:off x="4812139" y="2690416"/>
            <a:ext cx="1467550" cy="154976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" r="1554"/>
          <a:stretch/>
        </p:blipFill>
        <p:spPr>
          <a:xfrm>
            <a:off x="6706833" y="2630961"/>
            <a:ext cx="1559607" cy="16096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838" y="4398222"/>
            <a:ext cx="1514138" cy="1514138"/>
          </a:xfrm>
          <a:prstGeom prst="rect">
            <a:avLst/>
          </a:prstGeom>
        </p:spPr>
      </p:pic>
      <p:sp>
        <p:nvSpPr>
          <p:cNvPr id="27" name="Умножение 26"/>
          <p:cNvSpPr/>
          <p:nvPr/>
        </p:nvSpPr>
        <p:spPr>
          <a:xfrm>
            <a:off x="2643884" y="2637501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8" name="Кольцо 27"/>
          <p:cNvSpPr/>
          <p:nvPr/>
        </p:nvSpPr>
        <p:spPr>
          <a:xfrm>
            <a:off x="4227189" y="396837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29" name="Умножение 28"/>
          <p:cNvSpPr/>
          <p:nvPr/>
        </p:nvSpPr>
        <p:spPr>
          <a:xfrm>
            <a:off x="2822311" y="2636090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Кольцо 29"/>
          <p:cNvSpPr/>
          <p:nvPr/>
        </p:nvSpPr>
        <p:spPr>
          <a:xfrm>
            <a:off x="2848530" y="2738750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1" name="Умножение 30"/>
          <p:cNvSpPr/>
          <p:nvPr/>
        </p:nvSpPr>
        <p:spPr>
          <a:xfrm>
            <a:off x="2639718" y="432940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2" name="Кольцо 31"/>
          <p:cNvSpPr/>
          <p:nvPr/>
        </p:nvSpPr>
        <p:spPr>
          <a:xfrm>
            <a:off x="4203428" y="560899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33" name="Умножение 32"/>
          <p:cNvSpPr/>
          <p:nvPr/>
        </p:nvSpPr>
        <p:spPr>
          <a:xfrm>
            <a:off x="2758530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4" name="Кольцо 33"/>
          <p:cNvSpPr/>
          <p:nvPr/>
        </p:nvSpPr>
        <p:spPr>
          <a:xfrm>
            <a:off x="2898915" y="4401908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5" name="Умножение 34"/>
          <p:cNvSpPr/>
          <p:nvPr/>
        </p:nvSpPr>
        <p:spPr>
          <a:xfrm>
            <a:off x="2643332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6" name="Кольцо 35"/>
          <p:cNvSpPr/>
          <p:nvPr/>
        </p:nvSpPr>
        <p:spPr>
          <a:xfrm>
            <a:off x="4234979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7" name="Умножение 36"/>
          <p:cNvSpPr/>
          <p:nvPr/>
        </p:nvSpPr>
        <p:spPr>
          <a:xfrm>
            <a:off x="2808915" y="978674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8" name="Кольцо 37"/>
          <p:cNvSpPr/>
          <p:nvPr/>
        </p:nvSpPr>
        <p:spPr>
          <a:xfrm>
            <a:off x="2886742" y="1046687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39" name="Умножение 38"/>
          <p:cNvSpPr/>
          <p:nvPr/>
        </p:nvSpPr>
        <p:spPr>
          <a:xfrm>
            <a:off x="4569006" y="932673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0" name="Кольцо 39"/>
          <p:cNvSpPr/>
          <p:nvPr/>
        </p:nvSpPr>
        <p:spPr>
          <a:xfrm>
            <a:off x="6180889" y="2267820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1" name="Умножение 40"/>
          <p:cNvSpPr/>
          <p:nvPr/>
        </p:nvSpPr>
        <p:spPr>
          <a:xfrm>
            <a:off x="4651744" y="98687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2" name="Кольцо 41"/>
          <p:cNvSpPr/>
          <p:nvPr/>
        </p:nvSpPr>
        <p:spPr>
          <a:xfrm>
            <a:off x="4777675" y="105071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3" name="Умножение 42"/>
          <p:cNvSpPr/>
          <p:nvPr/>
        </p:nvSpPr>
        <p:spPr>
          <a:xfrm>
            <a:off x="4608478" y="2636090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Кольцо 43"/>
          <p:cNvSpPr/>
          <p:nvPr/>
        </p:nvSpPr>
        <p:spPr>
          <a:xfrm>
            <a:off x="6146464" y="3940826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5" name="Умножение 44"/>
          <p:cNvSpPr/>
          <p:nvPr/>
        </p:nvSpPr>
        <p:spPr>
          <a:xfrm>
            <a:off x="4738203" y="273805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46" name="Кольцо 45"/>
          <p:cNvSpPr/>
          <p:nvPr/>
        </p:nvSpPr>
        <p:spPr>
          <a:xfrm>
            <a:off x="4825914" y="273583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7" name="Умножение 46"/>
          <p:cNvSpPr/>
          <p:nvPr/>
        </p:nvSpPr>
        <p:spPr>
          <a:xfrm>
            <a:off x="4589682" y="4340596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8" name="Кольцо 47"/>
          <p:cNvSpPr/>
          <p:nvPr/>
        </p:nvSpPr>
        <p:spPr>
          <a:xfrm>
            <a:off x="6172985" y="5605468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49" name="Умножение 48"/>
          <p:cNvSpPr/>
          <p:nvPr/>
        </p:nvSpPr>
        <p:spPr>
          <a:xfrm>
            <a:off x="4798874" y="4313819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0" name="Кольцо 49"/>
          <p:cNvSpPr/>
          <p:nvPr/>
        </p:nvSpPr>
        <p:spPr>
          <a:xfrm>
            <a:off x="4811277" y="4398222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1" name="Умножение 50"/>
          <p:cNvSpPr/>
          <p:nvPr/>
        </p:nvSpPr>
        <p:spPr>
          <a:xfrm>
            <a:off x="6540140" y="937132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Кольцо 51"/>
          <p:cNvSpPr/>
          <p:nvPr/>
        </p:nvSpPr>
        <p:spPr>
          <a:xfrm>
            <a:off x="8076318" y="2276363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3" name="Умножение 52"/>
          <p:cNvSpPr/>
          <p:nvPr/>
        </p:nvSpPr>
        <p:spPr>
          <a:xfrm>
            <a:off x="6608964" y="970283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54" name="Кольцо 53"/>
          <p:cNvSpPr/>
          <p:nvPr/>
        </p:nvSpPr>
        <p:spPr>
          <a:xfrm>
            <a:off x="6709337" y="1125204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5" name="Умножение 54"/>
          <p:cNvSpPr/>
          <p:nvPr/>
        </p:nvSpPr>
        <p:spPr>
          <a:xfrm>
            <a:off x="6508360" y="2594239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6" name="Кольцо 55"/>
          <p:cNvSpPr/>
          <p:nvPr/>
        </p:nvSpPr>
        <p:spPr>
          <a:xfrm>
            <a:off x="8084873" y="3959924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7" name="Умножение 56"/>
          <p:cNvSpPr/>
          <p:nvPr/>
        </p:nvSpPr>
        <p:spPr>
          <a:xfrm>
            <a:off x="6700306" y="2633526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Кольцо 57"/>
          <p:cNvSpPr/>
          <p:nvPr/>
        </p:nvSpPr>
        <p:spPr>
          <a:xfrm>
            <a:off x="6762903" y="2711076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59" name="Умножение 58"/>
          <p:cNvSpPr/>
          <p:nvPr/>
        </p:nvSpPr>
        <p:spPr>
          <a:xfrm>
            <a:off x="6570242" y="4341865"/>
            <a:ext cx="338394" cy="361436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Кольцо 59"/>
          <p:cNvSpPr/>
          <p:nvPr/>
        </p:nvSpPr>
        <p:spPr>
          <a:xfrm>
            <a:off x="8090104" y="5653137"/>
            <a:ext cx="275654" cy="280682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sp>
        <p:nvSpPr>
          <p:cNvPr id="61" name="Умножение 60"/>
          <p:cNvSpPr/>
          <p:nvPr/>
        </p:nvSpPr>
        <p:spPr>
          <a:xfrm>
            <a:off x="6703145" y="4306151"/>
            <a:ext cx="1620000" cy="1620000"/>
          </a:xfrm>
          <a:prstGeom prst="mathMultiply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Кольцо 61"/>
          <p:cNvSpPr/>
          <p:nvPr/>
        </p:nvSpPr>
        <p:spPr>
          <a:xfrm>
            <a:off x="6806907" y="4384431"/>
            <a:ext cx="1440000" cy="1440000"/>
          </a:xfrm>
          <a:prstGeom prst="donut">
            <a:avLst/>
          </a:prstGeom>
          <a:solidFill>
            <a:srgbClr val="3C22FA"/>
          </a:solidFill>
          <a:ln>
            <a:solidFill>
              <a:srgbClr val="3C22F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tx1"/>
              </a:solidFill>
            </a:endParaRPr>
          </a:p>
        </p:txBody>
      </p:sp>
      <p:pic>
        <p:nvPicPr>
          <p:cNvPr id="65" name="Picture 2">
            <a:extLst>
              <a:ext uri="{FF2B5EF4-FFF2-40B4-BE49-F238E27FC236}">
                <a16:creationId xmlns:a16="http://schemas.microsoft.com/office/drawing/2014/main" id="{87008C55-A2BE-4542-8B09-F652BDCF4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938258C-F668-4B33-832E-72E197BD9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45809"/>
            <a:ext cx="1312454" cy="119238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0EE5E183-34E9-4DAD-89A8-7A67461E568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389" y="5395907"/>
            <a:ext cx="1542290" cy="1542290"/>
          </a:xfrm>
          <a:prstGeom prst="rect">
            <a:avLst/>
          </a:prstGeom>
          <a:noFill/>
        </p:spPr>
      </p:pic>
      <p:pic>
        <p:nvPicPr>
          <p:cNvPr id="486" name="Picture 485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59546" y="2592653"/>
            <a:ext cx="317182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4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2024-07-31T14:09:39Z</dcterms:created>
  <dcterms:modified xsi:type="dcterms:W3CDTF">2024-08-03T16:49:02Z</dcterms:modified>
</cp:coreProperties>
</file>