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3883" autoAdjust="0"/>
  </p:normalViewPr>
  <p:slideViewPr>
    <p:cSldViewPr snapToGrid="0" showGuides="1">
      <p:cViewPr varScale="1">
        <p:scale>
          <a:sx n="81" d="100"/>
          <a:sy n="81" d="100"/>
        </p:scale>
        <p:origin x="811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audio" Target="../media/audio1.wav"/><Relationship Id="rId23" Type="http://schemas.openxmlformats.org/officeDocument/2006/relationships/audio" Target="../media/audio2.wav"/><Relationship Id="rId24" Type="http://schemas.openxmlformats.org/officeDocument/2006/relationships/slideLayout" Target="../slideLayouts/slideLayout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9"/>
            <a:ext cx="12238974" cy="6874759"/>
          </a:xfrm>
          <a:prstGeom prst="rect">
            <a:avLst/>
          </a:prstGeom>
        </p:spPr>
      </p:pic>
      <p:pic>
        <p:nvPicPr>
          <p:cNvPr id="41" name="Юпите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948">
            <a:off x="1418126" y="1031113"/>
            <a:ext cx="3000663" cy="3000663"/>
          </a:xfrm>
          <a:prstGeom prst="rect">
            <a:avLst/>
          </a:prstGeom>
        </p:spPr>
      </p:pic>
      <p:pic>
        <p:nvPicPr>
          <p:cNvPr id="43" name="Сатур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874224" y="1408733"/>
            <a:ext cx="2021383" cy="2021383"/>
          </a:xfrm>
          <a:prstGeom prst="rect">
            <a:avLst/>
          </a:prstGeom>
        </p:spPr>
      </p:pic>
      <p:pic>
        <p:nvPicPr>
          <p:cNvPr id="45" name="Непту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778076" y="1399800"/>
            <a:ext cx="2181531" cy="2181531"/>
          </a:xfrm>
          <a:prstGeom prst="rect">
            <a:avLst/>
          </a:prstGeom>
        </p:spPr>
      </p:pic>
      <p:pic>
        <p:nvPicPr>
          <p:cNvPr id="47" name="Земля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645667" y="1190833"/>
            <a:ext cx="2571511" cy="2571511"/>
          </a:xfrm>
          <a:prstGeom prst="rect">
            <a:avLst/>
          </a:prstGeom>
        </p:spPr>
      </p:pic>
      <p:pic>
        <p:nvPicPr>
          <p:cNvPr id="7" name="Фонарик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34" b="94593" l="3972" r="35746">
                        <a14:backgroundMark x1="14300" y1="78900" x2="14300" y2="78900"/>
                        <a14:backgroundMark x1="19700" y1="80300" x2="19700" y2="80300"/>
                        <a14:backgroundMark x1="20300" y1="76300" x2="20300" y2="76300"/>
                        <a14:backgroundMark x1="20000" y1="68300" x2="25200" y2="7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27" r="60282"/>
          <a:stretch>
            <a:fillRect/>
          </a:stretch>
        </p:blipFill>
        <p:spPr>
          <a:xfrm rot="1661603">
            <a:off x="-668872" y="1229948"/>
            <a:ext cx="2573000" cy="4382299"/>
          </a:xfrm>
          <a:prstGeom prst="rect">
            <a:avLst/>
          </a:prstGeom>
        </p:spPr>
      </p:pic>
      <p:grpSp>
        <p:nvGrpSpPr>
          <p:cNvPr id="36" name="Маша"/>
          <p:cNvGrpSpPr/>
          <p:nvPr/>
        </p:nvGrpSpPr>
        <p:grpSpPr>
          <a:xfrm rot="1182654">
            <a:off x="1669827" y="1443175"/>
            <a:ext cx="10735965" cy="2024821"/>
            <a:chOff x="3260182" y="926903"/>
            <a:chExt cx="9548748" cy="2024821"/>
          </a:xfrm>
        </p:grpSpPr>
        <p:sp>
          <p:nvSpPr>
            <p:cNvPr id="14" name="Блок-схема: ручное управление 11"/>
            <p:cNvSpPr/>
            <p:nvPr/>
          </p:nvSpPr>
          <p:spPr>
            <a:xfrm rot="4236030">
              <a:off x="7022145" y="-2835060"/>
              <a:ext cx="2024821" cy="95487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417346">
              <a:off x="6111279" y="1279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Маша пьёт вишнёвый компот.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Яшина машина"/>
          <p:cNvGrpSpPr/>
          <p:nvPr/>
        </p:nvGrpSpPr>
        <p:grpSpPr>
          <a:xfrm rot="442357">
            <a:off x="1713274" y="1504631"/>
            <a:ext cx="10808569" cy="2071553"/>
            <a:chOff x="3519052" y="1942041"/>
            <a:chExt cx="9254092" cy="2071553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4999709">
              <a:off x="7116665" y="-1642886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226704">
              <a:off x="6730393" y="2373687"/>
              <a:ext cx="5959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Яшиной машины шины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Блок-схема: ручное управление 11"/>
            <p:cNvSpPr/>
            <p:nvPr/>
          </p:nvSpPr>
          <p:spPr>
            <a:xfrm rot="4999709">
              <a:off x="7109170" y="-1648077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21226704">
              <a:off x="6722899" y="2368497"/>
              <a:ext cx="5959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Яшиной машины шины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Мишутка"/>
          <p:cNvGrpSpPr/>
          <p:nvPr/>
        </p:nvGrpSpPr>
        <p:grpSpPr>
          <a:xfrm rot="21430086">
            <a:off x="1832668" y="1545416"/>
            <a:ext cx="10653263" cy="2024821"/>
            <a:chOff x="3602352" y="2664558"/>
            <a:chExt cx="9590183" cy="2024821"/>
          </a:xfrm>
        </p:grpSpPr>
        <p:sp>
          <p:nvSpPr>
            <p:cNvPr id="15" name="Блок-схема: ручное управление 11"/>
            <p:cNvSpPr/>
            <p:nvPr/>
          </p:nvSpPr>
          <p:spPr>
            <a:xfrm rot="5588593">
              <a:off x="7385033" y="-1118123"/>
              <a:ext cx="2024821" cy="95901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2732">
              <a:off x="6616328" y="3543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Мишутка дует на пушинки.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Каша"/>
          <p:cNvGrpSpPr/>
          <p:nvPr/>
        </p:nvGrpSpPr>
        <p:grpSpPr>
          <a:xfrm rot="20787857">
            <a:off x="1777843" y="1575315"/>
            <a:ext cx="10819301" cy="2024821"/>
            <a:chOff x="3434942" y="3649674"/>
            <a:chExt cx="9701099" cy="2024821"/>
          </a:xfrm>
        </p:grpSpPr>
        <p:sp>
          <p:nvSpPr>
            <p:cNvPr id="16" name="Блок-схема: ручное управление 11"/>
            <p:cNvSpPr/>
            <p:nvPr/>
          </p:nvSpPr>
          <p:spPr>
            <a:xfrm rot="6222734">
              <a:off x="7273081" y="-188465"/>
              <a:ext cx="2024821" cy="97010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831000">
              <a:off x="6461426" y="4691230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Пшённая каша из пшена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Маша картинка"/>
          <p:cNvGrpSpPr/>
          <p:nvPr/>
        </p:nvGrpSpPr>
        <p:grpSpPr>
          <a:xfrm rot="167922">
            <a:off x="1904711" y="1639282"/>
            <a:ext cx="1549790" cy="1688295"/>
            <a:chOff x="3791132" y="2510978"/>
            <a:chExt cx="1508094" cy="172175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32" y="2510978"/>
              <a:ext cx="1427527" cy="172175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82" y="3157680"/>
              <a:ext cx="651944" cy="1062729"/>
            </a:xfrm>
            <a:prstGeom prst="rect">
              <a:avLst/>
            </a:prstGeom>
          </p:spPr>
        </p:pic>
      </p:grpSp>
      <p:grpSp>
        <p:nvGrpSpPr>
          <p:cNvPr id="59" name="Яшина машина картинка"/>
          <p:cNvGrpSpPr/>
          <p:nvPr/>
        </p:nvGrpSpPr>
        <p:grpSpPr>
          <a:xfrm>
            <a:off x="1561856" y="1584874"/>
            <a:ext cx="2516067" cy="2031460"/>
            <a:chOff x="3433740" y="2065425"/>
            <a:chExt cx="2828677" cy="249476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42" y="2624219"/>
              <a:ext cx="1948875" cy="1935968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40" y="2065425"/>
              <a:ext cx="2138579" cy="2138579"/>
            </a:xfrm>
            <a:prstGeom prst="rect">
              <a:avLst/>
            </a:prstGeom>
          </p:spPr>
        </p:pic>
      </p:grpSp>
      <p:grpSp>
        <p:nvGrpSpPr>
          <p:cNvPr id="63" name="Мишка картинка"/>
          <p:cNvGrpSpPr/>
          <p:nvPr/>
        </p:nvGrpSpPr>
        <p:grpSpPr>
          <a:xfrm rot="167922">
            <a:off x="1835397" y="1742246"/>
            <a:ext cx="1773966" cy="1656782"/>
            <a:chOff x="2673663" y="737097"/>
            <a:chExt cx="1618396" cy="1618396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663" y="737097"/>
              <a:ext cx="1618396" cy="161839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19531" y1="40833" x2="19531" y2="40833"/>
                          <a14:foregroundMark x1="21094" y1="39306" x2="21094" y2="39306"/>
                          <a14:foregroundMark x1="25000" y1="38056" x2="25000" y2="38056"/>
                          <a14:foregroundMark x1="27500" y1="38333" x2="27500" y2="38333"/>
                          <a14:foregroundMark x1="29453" y1="40556" x2="29453" y2="40556"/>
                          <a14:foregroundMark x1="31328" y1="43056" x2="31328" y2="43056"/>
                          <a14:foregroundMark x1="32422" y1="45417" x2="32422" y2="45417"/>
                          <a14:foregroundMark x1="20000" y1="62361" x2="20000" y2="62361"/>
                          <a14:backgroundMark x1="13125" y1="55278" x2="16953" y2="69306"/>
                          <a14:backgroundMark x1="16953" y1="69306" x2="20313" y2="66944"/>
                          <a14:backgroundMark x1="21563" y1="75972" x2="27891" y2="78750"/>
                          <a14:backgroundMark x1="27891" y1="78750" x2="31563" y2="74444"/>
                          <a14:backgroundMark x1="31563" y1="74444" x2="34922" y2="67083"/>
                          <a14:backgroundMark x1="36094" y1="59722" x2="35938" y2="73333"/>
                          <a14:backgroundMark x1="45156" y1="59028" x2="46016" y2="68194"/>
                          <a14:backgroundMark x1="46016" y1="68194" x2="51484" y2="72917"/>
                          <a14:backgroundMark x1="51484" y1="72917" x2="55156" y2="70000"/>
                          <a14:backgroundMark x1="55156" y1="70000" x2="57188" y2="64028"/>
                          <a14:backgroundMark x1="41016" y1="74167" x2="67266" y2="75694"/>
                          <a14:backgroundMark x1="67266" y1="75694" x2="72656" y2="75278"/>
                          <a14:backgroundMark x1="72656" y1="75278" x2="77188" y2="72361"/>
                          <a14:backgroundMark x1="22031" y1="68333" x2="22031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3" t="35301" r="65635" b="30928"/>
            <a:stretch>
              <a:fillRect/>
            </a:stretch>
          </p:blipFill>
          <p:spPr>
            <a:xfrm>
              <a:off x="3519661" y="1271747"/>
              <a:ext cx="660910" cy="652463"/>
            </a:xfrm>
            <a:prstGeom prst="rect">
              <a:avLst/>
            </a:prstGeom>
          </p:spPr>
        </p:pic>
      </p:grpSp>
      <p:grpSp>
        <p:nvGrpSpPr>
          <p:cNvPr id="70" name="Каша картинка"/>
          <p:cNvGrpSpPr/>
          <p:nvPr/>
        </p:nvGrpSpPr>
        <p:grpSpPr>
          <a:xfrm rot="167922">
            <a:off x="2020039" y="2090470"/>
            <a:ext cx="1520485" cy="1031549"/>
            <a:chOff x="3484952" y="1044944"/>
            <a:chExt cx="1463495" cy="104817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52" y="1044944"/>
              <a:ext cx="1463495" cy="10481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backgroundMark x1="15741" y1="61343" x2="46991" y2="67361"/>
                          <a14:backgroundMark x1="46991" y1="67361" x2="60648" y2="67361"/>
                          <a14:backgroundMark x1="60648" y1="67361" x2="62269" y2="66435"/>
                          <a14:backgroundMark x1="75926" y1="59722" x2="39815" y2="65741"/>
                          <a14:backgroundMark x1="25000" y1="54861" x2="36574" y2="56944"/>
                          <a14:backgroundMark x1="36574" y1="56944" x2="88657" y2="53241"/>
                          <a14:backgroundMark x1="88657" y1="53241" x2="90509" y2="52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94"/>
            <a:stretch>
              <a:fillRect/>
            </a:stretch>
          </p:blipFill>
          <p:spPr>
            <a:xfrm>
              <a:off x="3676018" y="1089442"/>
              <a:ext cx="1181323" cy="713260"/>
            </a:xfrm>
            <a:prstGeom prst="rect">
              <a:avLst/>
            </a:prstGeom>
          </p:spPr>
        </p:pic>
      </p:grpSp>
      <p:pic>
        <p:nvPicPr>
          <p:cNvPr id="71" name="Google Shape;84;p1"/>
          <p:cNvPicPr preferRelativeResize="0"/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11261642" y="-48776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Созвездие"/>
          <p:cNvGrpSpPr/>
          <p:nvPr/>
        </p:nvGrpSpPr>
        <p:grpSpPr>
          <a:xfrm rot="21104947">
            <a:off x="4396896" y="1317819"/>
            <a:ext cx="6954301" cy="3091246"/>
            <a:chOff x="4432075" y="1763999"/>
            <a:chExt cx="6954301" cy="30912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75" y="2735021"/>
              <a:ext cx="1133828" cy="115513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42" y="1763999"/>
              <a:ext cx="1133828" cy="11551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106" y="2143162"/>
              <a:ext cx="1133828" cy="11551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48" y="2110791"/>
              <a:ext cx="1133828" cy="115513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306" y="3700110"/>
              <a:ext cx="1133828" cy="115513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237" y="3675101"/>
              <a:ext cx="1133828" cy="1155135"/>
            </a:xfrm>
            <a:prstGeom prst="rect">
              <a:avLst/>
            </a:prstGeom>
          </p:spPr>
        </p:pic>
      </p:grpSp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0029" y="3598912"/>
            <a:ext cx="31146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2024-04-22T04:07:00Z</dcterms:created>
  <dcterms:modified xsi:type="dcterms:W3CDTF">2024-07-07T17:49:14Z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DC030149AA714B509B5BB3850E0B2792_12</vt:lpwstr>
  </property>
  <property fmtid="{D5CDD505-2E9C-101B-9397-08002B2CF9AE}" pid="3" name="KSOProductBuildVer">
    <vt:lpwstr>1033-12.2.0.17119</vt:lpwstr>
  </property>
</Properties>
</file>