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258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4" d="100"/>
          <a:sy n="104" d="100"/>
        </p:scale>
        <p:origin x="19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notesMaster" Target="notesMasters/notesMaster1.xml"/><Relationship Id="rId5" Type="http://schemas.openxmlformats.org/officeDocument/2006/relationships/presProps" Target="presProps.xml"/><Relationship Id="rId6" Type="http://schemas.openxmlformats.org/officeDocument/2006/relationships/viewProps" Target="viewProps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7ACD3F1-5818-43D9-8415-8BFDD9FC04DE}" type="datetimeFigureOut">
              <a:rPr lang="en-US" smtClean="0"/>
            </a:fld>
            <a:endParaRPr lang="en-US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slide" Target="../slides/slide1.xml"/><Relationship Id="rId2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4705B51-7A01-4E2D-BD06-A5C7A71FD031}" type="slidenum">
              <a:rPr lang="en-US" smtClean="0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  <a:endParaRPr lang="ru-RU"/>
          </a:p>
          <a:p>
            <a:pPr lvl="1"/>
            <a:r>
              <a:rPr lang="ru-RU"/>
              <a:t>Второй уровень</a:t>
            </a:r>
            <a:endParaRPr lang="ru-RU"/>
          </a:p>
          <a:p>
            <a:pPr lvl="2"/>
            <a:r>
              <a:rPr lang="ru-RU"/>
              <a:t>Третий уровень</a:t>
            </a:r>
            <a:endParaRPr lang="ru-RU"/>
          </a:p>
          <a:p>
            <a:pPr lvl="3"/>
            <a:r>
              <a:rPr lang="ru-RU"/>
              <a:t>Четвертый уровень</a:t>
            </a:r>
            <a:endParaRPr lang="ru-RU"/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55871CF-070E-4C4A-B0EE-187702B3FB25}" type="datetimeFigureOut">
              <a:rPr lang="en-US" smtClean="0"/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B91D7F8-B766-468F-8E9A-E3F734F5813E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image" Target="../media/image8.png"/><Relationship Id="rId9" Type="http://schemas.openxmlformats.org/officeDocument/2006/relationships/image" Target="../media/image9.png"/><Relationship Id="rId10" Type="http://schemas.openxmlformats.org/officeDocument/2006/relationships/image" Target="../media/image10.png"/><Relationship Id="rId11" Type="http://schemas.openxmlformats.org/officeDocument/2006/relationships/image" Target="../media/image11.png"/><Relationship Id="rId12" Type="http://schemas.openxmlformats.org/officeDocument/2006/relationships/image" Target="../media/image12.png"/><Relationship Id="rId13" Type="http://schemas.openxmlformats.org/officeDocument/2006/relationships/image" Target="../media/image13.png"/><Relationship Id="rId14" Type="http://schemas.openxmlformats.org/officeDocument/2006/relationships/image" Target="../media/image14.png"/><Relationship Id="rId15" Type="http://schemas.openxmlformats.org/officeDocument/2006/relationships/image" Target="../media/image15.png"/><Relationship Id="rId16" Type="http://schemas.openxmlformats.org/officeDocument/2006/relationships/image" Target="../media/image16.png"/><Relationship Id="rId17" Type="http://schemas.openxmlformats.org/officeDocument/2006/relationships/slideLayout" Target="../slideLayouts/slideLayout7.xml"/><Relationship Id="rId18" Type="http://schemas.openxmlformats.org/officeDocument/2006/relationships/notesSlide" Target="../notesSlides/notesSlide1.xml"/><Relationship Id="rId19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мебель, в помещении, дизайн интерьера, комната&#10;&#10;Автоматически созданное описание"/>
          <p:cNvPicPr>
            <a:picLocks noChangeAspect="1"/>
          </p:cNvPicPr>
          <p:nvPr/>
        </p:nvPicPr>
        <p:blipFill rotWithShape="1"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90"/>
          <a:stretch>
            <a:fillRect/>
          </a:stretch>
        </p:blipFill>
        <p:spPr>
          <a:xfrm>
            <a:off x="-1" y="0"/>
            <a:ext cx="12195463" cy="6858000"/>
          </a:xfrm>
          <a:prstGeom prst="rect">
            <a:avLst/>
          </a:prstGeom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06175" y="0"/>
            <a:ext cx="885825" cy="8286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Прямоугольник: скругленные углы 18"/>
          <p:cNvSpPr/>
          <p:nvPr/>
        </p:nvSpPr>
        <p:spPr>
          <a:xfrm>
            <a:off x="4535055" y="189540"/>
            <a:ext cx="6908800" cy="6461540"/>
          </a:xfrm>
          <a:prstGeom prst="roundRect">
            <a:avLst/>
          </a:prstGeom>
          <a:solidFill>
            <a:schemeClr val="lt2">
              <a:tint val="95000"/>
              <a:satMod val="170000"/>
              <a:alpha val="9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002">
            <a:schemeClr val="lt2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7" name="Рисунок 46" descr="Изображение выглядит как зарисовка, овощи, рисунок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11545" y="864609"/>
            <a:ext cx="1373510" cy="1379048"/>
          </a:xfrm>
          <a:prstGeom prst="rect">
            <a:avLst/>
          </a:prstGeom>
        </p:spPr>
      </p:pic>
      <p:pic>
        <p:nvPicPr>
          <p:cNvPr id="56" name="Рисунок 55" descr="Изображение выглядит как кукуруза, еда, Кукурузный початок, Кукурузные зерна&#10;&#10;Автоматически созданное описание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2208" y="4297773"/>
            <a:ext cx="1868095" cy="1868095"/>
          </a:xfrm>
          <a:prstGeom prst="rect">
            <a:avLst/>
          </a:prstGeom>
        </p:spPr>
      </p:pic>
      <p:pic>
        <p:nvPicPr>
          <p:cNvPr id="58" name="Рисунок 57" descr="Изображение выглядит как овощи, лук, Луковица, Предметная фотография&#10;&#10;Автоматически созданное описание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6187" y="2316629"/>
            <a:ext cx="1868095" cy="1868095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15970" y="4737973"/>
            <a:ext cx="2043584" cy="1326299"/>
          </a:xfrm>
          <a:prstGeom prst="rect">
            <a:avLst/>
          </a:prstGeom>
        </p:spPr>
      </p:pic>
      <p:pic>
        <p:nvPicPr>
          <p:cNvPr id="62" name="Рисунок 61" descr="Изображение выглядит как фрукт, яблоко, Натуральные продукты, красный&#10;&#10;Автоматически созданное описание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4737" y="580614"/>
            <a:ext cx="1522792" cy="1522792"/>
          </a:xfrm>
          <a:prstGeom prst="rect">
            <a:avLst/>
          </a:prstGeom>
        </p:spPr>
      </p:pic>
      <p:pic>
        <p:nvPicPr>
          <p:cNvPr id="64" name="Рисунок 63" descr="Изображение выглядит как овощи&#10;&#10;Автоматически созданное описание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22494" y="2517464"/>
            <a:ext cx="1527521" cy="1554212"/>
          </a:xfrm>
          <a:prstGeom prst="rect">
            <a:avLst/>
          </a:prstGeom>
        </p:spPr>
      </p:pic>
      <p:pic>
        <p:nvPicPr>
          <p:cNvPr id="66" name="Рисунок 65" descr="Изображение выглядит как рисунок, графическая вставка, иллюстрация, дизайн&#10;&#10;Автоматически созданное описание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8766" y="374501"/>
            <a:ext cx="1505014" cy="1935018"/>
          </a:xfrm>
          <a:prstGeom prst="rect">
            <a:avLst/>
          </a:prstGeom>
        </p:spPr>
      </p:pic>
      <p:pic>
        <p:nvPicPr>
          <p:cNvPr id="68" name="Рисунок 67" descr="Изображение выглядит как фрукт, груша&#10;&#10;Автоматически созданное описание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92086" y="2318640"/>
            <a:ext cx="1907794" cy="1951860"/>
          </a:xfrm>
          <a:prstGeom prst="rect">
            <a:avLst/>
          </a:prstGeom>
        </p:spPr>
      </p:pic>
      <p:pic>
        <p:nvPicPr>
          <p:cNvPr id="70" name="Рисунок 69" descr="Изображение выглядит как овощи, перец, сладкий перец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3636" y="4174697"/>
            <a:ext cx="2043584" cy="2079533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фиолетовый, тыква&#10;&#10;Автоматически созданное описание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9455" y="724358"/>
            <a:ext cx="1403165" cy="1379048"/>
          </a:xfrm>
          <a:prstGeom prst="rect">
            <a:avLst/>
          </a:prstGeom>
        </p:spPr>
      </p:pic>
      <p:pic>
        <p:nvPicPr>
          <p:cNvPr id="76" name="Рисунок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8644" y="4519231"/>
            <a:ext cx="1607326" cy="1607326"/>
          </a:xfrm>
          <a:prstGeom prst="rect">
            <a:avLst/>
          </a:prstGeom>
        </p:spPr>
      </p:pic>
      <p:pic>
        <p:nvPicPr>
          <p:cNvPr id="77" name="Рисунок 76" descr="Изображение выглядит как круг, символ, аксессуар, золото&#10;&#10;Автоматически созданное описание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75176" y="2578606"/>
            <a:ext cx="3050846" cy="3144982"/>
          </a:xfrm>
          <a:prstGeom prst="rect">
            <a:avLst/>
          </a:prstGeom>
        </p:spPr>
      </p:pic>
      <p:pic>
        <p:nvPicPr>
          <p:cNvPr id="4" name="Рисунок 3" descr="Изображение выглядит как Кобальтовая синь, бутылка, искусство&#10;&#10;Автоматически созданное описание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21434" y="2619108"/>
            <a:ext cx="1349397" cy="1349397"/>
          </a:xfrm>
          <a:prstGeom prst="rect">
            <a:avLst/>
          </a:prstGeom>
        </p:spPr>
      </p:pic>
      <p:pic>
        <p:nvPicPr>
          <p:cNvPr id="100" name="Picture 99" descr="image.png"/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0" y="2164715"/>
            <a:ext cx="3733799" cy="42291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6" restart="whenNotActive" fill="hold" evtFilter="cancelBubble" nodeType="interactiveSeq">
                <p:stCondLst>
                  <p:cond evt="onClick" delay="0">
                    <p:tgtEl>
                      <p:spTgt spid="4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" fill="hold">
                      <p:stCondLst>
                        <p:cond delay="0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7"/>
                  </p:tgtEl>
                </p:cond>
              </p:nextCondLst>
            </p:seq>
            <p:seq concurrent="1" nextAc="seek">
              <p:cTn id="25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" fill="hold">
                      <p:stCondLst>
                        <p:cond delay="0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5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6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7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8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9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  <p:seq concurrent="1" nextAc="seek">
              <p:cTn id="40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1" fill="hold">
                      <p:stCondLst>
                        <p:cond delay="0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49" restart="whenNotActive" fill="hold" evtFilter="cancelBubble" nodeType="interactiveSeq">
                <p:stCondLst>
                  <p:cond evt="onClick" delay="0">
                    <p:tgtEl>
                      <p:spTgt spid="5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0" fill="hold">
                      <p:stCondLst>
                        <p:cond delay="0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8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64" restart="whenNotActive" fill="hold" evtFilter="cancelBubble" nodeType="interactiveSeq">
                <p:stCondLst>
                  <p:cond evt="onClick" delay="0">
                    <p:tgtEl>
                      <p:spTgt spid="5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5" fill="hold">
                      <p:stCondLst>
                        <p:cond delay="0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79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0" fill="hold">
                      <p:stCondLst>
                        <p:cond delay="0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9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0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91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2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93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0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Широкоэкранный</PresentationFormat>
  <Paragraphs>0</Paragraphs>
  <Slides>1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yanag</cp:lastModifiedBy>
  <cp:revision>14</cp:revision>
  <dcterms:created xsi:type="dcterms:W3CDTF">2024-04-19T18:58:00Z</dcterms:created>
  <dcterms:modified xsi:type="dcterms:W3CDTF">2024-06-14T09:06:22Z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42848F20F1274C609663B6F5CE86D3E1_12</vt:lpwstr>
  </property>
  <property fmtid="{D5CDD505-2E9C-101B-9397-08002B2CF9AE}" pid="3" name="KSOProductBuildVer">
    <vt:lpwstr>1033-12.2.0.17119</vt:lpwstr>
  </property>
</Properties>
</file>