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49" y="0"/>
            <a:ext cx="792451" cy="7368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730" y="0"/>
            <a:ext cx="2492316" cy="2459042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45195" y="2728595"/>
            <a:ext cx="35337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5</cp:revision>
  <dcterms:created xsi:type="dcterms:W3CDTF">2024-04-23T08:09:00Z</dcterms:created>
  <dcterms:modified xsi:type="dcterms:W3CDTF">2024-07-09T21:31:59Z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77C0AE043E5640D190F08D9888B0230E_12</vt:lpwstr>
  </property>
  <property fmtid="{D5CDD505-2E9C-101B-9397-08002B2CF9AE}" pid="3" name="KSOProductBuildVer">
    <vt:lpwstr>1033-12.2.0.17119</vt:lpwstr>
  </property>
</Properties>
</file>