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98107B"/>
    <a:srgbClr val="EF7DDC"/>
    <a:srgbClr val="FF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6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69A07-A599-401D-B761-79FA73DE0F0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D991F-5ADA-4BBC-94CD-7A6DADDC89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37" y="-14643"/>
            <a:ext cx="12237815" cy="6872643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1503370" y="2834449"/>
            <a:ext cx="2095500" cy="2041579"/>
            <a:chOff x="6515100" y="372011"/>
            <a:chExt cx="2095500" cy="2041579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749538" y="619189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9907694" y="2869669"/>
            <a:ext cx="2095500" cy="2041579"/>
            <a:chOff x="6515100" y="372011"/>
            <a:chExt cx="2095500" cy="2041579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865210" y="530108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7662203" y="1552819"/>
            <a:ext cx="2095500" cy="2041579"/>
            <a:chOff x="6515100" y="372011"/>
            <a:chExt cx="2095500" cy="2041579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6897053" y="509453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79477" y="701266"/>
            <a:ext cx="2095500" cy="2041579"/>
            <a:chOff x="6515100" y="372011"/>
            <a:chExt cx="2095500" cy="2041579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680908" y="703411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875078" y="264988"/>
            <a:ext cx="2095500" cy="2041579"/>
            <a:chOff x="6515100" y="372011"/>
            <a:chExt cx="2095500" cy="2041579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6666357" y="723605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37" y="-294427"/>
            <a:ext cx="4149665" cy="4149665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9516599" y="235969"/>
            <a:ext cx="2095500" cy="2041579"/>
            <a:chOff x="6515100" y="372011"/>
            <a:chExt cx="2095500" cy="2041579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8000768" y="516422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85" name="Picture 84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65880" y="2743200"/>
            <a:ext cx="2905125" cy="381952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17</cp:revision>
  <dcterms:created xsi:type="dcterms:W3CDTF">2023-06-04T12:51:00Z</dcterms:created>
  <dcterms:modified xsi:type="dcterms:W3CDTF">2024-10-31T13:41:09Z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3866C9282B544DE7A226D49819201C42_12</vt:lpwstr>
  </property>
  <property fmtid="{D5CDD505-2E9C-101B-9397-08002B2CF9AE}" pid="3" name="KSOProductBuildVer">
    <vt:lpwstr>1033-12.2.0.17153</vt:lpwstr>
  </property>
</Properties>
</file>