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92E35-4078-4412-B947-FCF53D7E1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604">
            <a:off x="7433862" y="1380600"/>
            <a:ext cx="1448308" cy="1448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4423" y="126739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7" y="2654728"/>
            <a:ext cx="35147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229F2-49D2-4933-883E-5B539F604400}"/>
</file>

<file path=customXml/itemProps2.xml><?xml version="1.0" encoding="utf-8"?>
<ds:datastoreItem xmlns:ds="http://schemas.openxmlformats.org/officeDocument/2006/customXml" ds:itemID="{E0A43515-5DC2-44E9-93B2-4D5F2588D1A9}"/>
</file>

<file path=customXml/itemProps3.xml><?xml version="1.0" encoding="utf-8"?>
<ds:datastoreItem xmlns:ds="http://schemas.openxmlformats.org/officeDocument/2006/customXml" ds:itemID="{E005C27C-D74C-4966-A0A6-24493B4014E2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2025-01-16T19:17:12Z</dcterms:created>
  <dcterms:modified xsi:type="dcterms:W3CDTF">2025-02-01T09:38:35Z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