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D1690-DE6A-6748-253E-1296CB7CA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5B226A-547E-2D41-A940-F4F129BD7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BB23E-340A-E005-C4B1-2D787822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02960-249E-5B65-28C9-A46A9E5A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85281-9854-C69D-B91C-5D6E3DCE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935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D8684-E7A8-AB2A-308D-F851341D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0DE57C-FD7A-6B0C-46D8-A87309674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08E766-DFF3-76EF-E0A3-A714F12F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AB155-9AAA-C8D7-648B-BE307817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CAC16D-173E-9485-70DC-25B1FE0E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055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154906-AFAB-72BA-31EF-3BCBA4596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53C1E-264B-5C6F-FC36-C75EDB37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61A81-A0D7-37A5-7D72-9292F6D4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9453D-26EE-7DA1-A1C3-44B05BA6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3E932-AA67-11D3-9B5F-BCC43AB9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967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D6BBE-6DBA-C7D6-DB87-12C2D824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22CA7A-C38D-5BAE-CEF3-2C7151964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2C51A5-A8A0-9D96-AEDE-081CF824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13265-F7CF-ECA9-B16D-4EC7A4DE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4A8A5D-F97B-072D-2A6E-0B370D62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706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EB328-044D-EB20-5105-37049711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6A042C-8400-D773-6F75-C84B2B4BF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88D805-4360-37E1-389B-E6F785A1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C20FA-2880-2988-E739-DB50FFA26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BF65E-D3FB-9007-6DB8-11EAAD28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840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2A8AD-121A-F491-18D8-219C97C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CFF7B-F0A2-6D78-863C-9D1CEB161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FF5A3-9968-576A-A92F-B39F8B08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F8A3BF-2FBE-9EB8-07E6-4C7A9E17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669E42-EDC5-3FF3-EAFC-5769821A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B8DEC-A7FA-41E2-64DA-2A07EB0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9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2CFD4-7C8A-704B-FD47-6B66F106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6C3EBB-DFCB-3E77-98CC-8F320D3F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5F14F-24A9-F86A-7F2A-43B84C0AB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EB7E30-77BB-A9D2-D718-EAA8E4EC2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F73656-DD3F-64D7-FA2F-72EEA7B272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3FC9B0-6BE6-BFF4-E45E-1701B57E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B7C11B-F4B1-27EC-8763-558DF415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EC146-BBBB-FEE5-151A-A5256384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751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CAEFF-1312-5917-CA46-62FF2F82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2F3E5F-0DCA-BACD-E035-B5101561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2C06BC-DDE5-1A56-E438-FF1DD018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C69940-686F-5794-06CC-886B50C3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289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9AE4FE-DF83-94B9-71E3-3C8220C9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E5A4FE-F444-CACD-24D3-8084718E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547025-FB80-8677-2D40-3B131759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023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AECF0-39C5-A01B-94FB-9FE978A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5023D-12C9-EE3E-A1D2-EB9261A98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8CED2-8DCF-68C3-009F-A6DAF06B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93AED3-446D-3673-DCA4-DC4D4F70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B93B1-591A-FC63-869B-37E076DC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F9B9A-E536-2F6F-8655-E93DFFF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1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1DDB0-BD90-A695-E35D-5568F8D0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2D5061-B94C-8B0D-A1F4-A4FBF2F6B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2CA453-46A1-3BC7-2BFE-892AC1B6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311CB-6DE5-E713-090A-C233E4C6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6802E1-7097-9731-ACE6-4C341572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39E92-5815-9D06-A164-84C19894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217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8B61F-3687-086E-3A20-6510B85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A05541-A048-CE1C-1C28-6CFE149A6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82CD7-9E24-087C-C596-364CA2656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EBFC5-3027-66F7-0658-099A928A9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8CCD9-49B2-0048-89AA-D944FC93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071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1E8B3-8C2F-B100-213F-BCA270AAB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5D7E6237-78B0-8F95-36A1-B40477EFD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7F86553-CEF1-F73F-5F96-C5911892FABE}"/>
              </a:ext>
            </a:extLst>
          </p:cNvPr>
          <p:cNvGrpSpPr/>
          <p:nvPr/>
        </p:nvGrpSpPr>
        <p:grpSpPr>
          <a:xfrm>
            <a:off x="164084" y="1207949"/>
            <a:ext cx="8371044" cy="1908010"/>
            <a:chOff x="164084" y="1207949"/>
            <a:chExt cx="8371044" cy="190801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50D1544B-2BDB-AD7A-92EF-8B9D45974718}"/>
                </a:ext>
              </a:extLst>
            </p:cNvPr>
            <p:cNvSpPr/>
            <p:nvPr/>
          </p:nvSpPr>
          <p:spPr>
            <a:xfrm>
              <a:off x="164084" y="1217725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133895-5E7C-FBA6-0093-41B30466218D}"/>
                </a:ext>
              </a:extLst>
            </p:cNvPr>
            <p:cNvSpPr txBox="1"/>
            <p:nvPr/>
          </p:nvSpPr>
          <p:spPr>
            <a:xfrm>
              <a:off x="203128" y="1849684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27716B-016A-4C98-D089-D9630E32DE23}"/>
                </a:ext>
              </a:extLst>
            </p:cNvPr>
            <p:cNvSpPr txBox="1"/>
            <p:nvPr/>
          </p:nvSpPr>
          <p:spPr>
            <a:xfrm>
              <a:off x="4859020" y="1849683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" name="Рисунок 14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2F2784-9C02-6425-B164-A4BE56F9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370" y="1207949"/>
              <a:ext cx="1908010" cy="1908010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C3D5AB6-FA9E-7A6F-19C4-FDCC0F2BBF20}"/>
              </a:ext>
            </a:extLst>
          </p:cNvPr>
          <p:cNvGrpSpPr/>
          <p:nvPr/>
        </p:nvGrpSpPr>
        <p:grpSpPr>
          <a:xfrm>
            <a:off x="164084" y="3429000"/>
            <a:ext cx="8371044" cy="2083859"/>
            <a:chOff x="164084" y="3429000"/>
            <a:chExt cx="8371044" cy="208385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747369E3-FF94-83A0-46A0-D9C35D27A976}"/>
                </a:ext>
              </a:extLst>
            </p:cNvPr>
            <p:cNvSpPr/>
            <p:nvPr/>
          </p:nvSpPr>
          <p:spPr>
            <a:xfrm>
              <a:off x="164084" y="3597730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6C6B85-9FE7-E484-7E80-95D707089539}"/>
                </a:ext>
              </a:extLst>
            </p:cNvPr>
            <p:cNvSpPr txBox="1"/>
            <p:nvPr/>
          </p:nvSpPr>
          <p:spPr>
            <a:xfrm>
              <a:off x="203128" y="4229689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403D32-9530-0EB9-2408-1A3B91CE8886}"/>
                </a:ext>
              </a:extLst>
            </p:cNvPr>
            <p:cNvSpPr txBox="1"/>
            <p:nvPr/>
          </p:nvSpPr>
          <p:spPr>
            <a:xfrm>
              <a:off x="4909820" y="4229688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Рисунок 12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C58D1-2F43-DC54-171D-118AAC0BA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201" y="3429000"/>
              <a:ext cx="2083859" cy="2083859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316982E-81DB-0845-3110-12B16CBD49B7}"/>
              </a:ext>
            </a:extLst>
          </p:cNvPr>
          <p:cNvGrpSpPr/>
          <p:nvPr/>
        </p:nvGrpSpPr>
        <p:grpSpPr>
          <a:xfrm>
            <a:off x="160840" y="3602351"/>
            <a:ext cx="8371044" cy="1858630"/>
            <a:chOff x="12528478" y="1494254"/>
            <a:chExt cx="8371044" cy="185863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A60F88C-2D8A-0850-9DA0-4122C689A6C0}"/>
                </a:ext>
              </a:extLst>
            </p:cNvPr>
            <p:cNvGrpSpPr/>
            <p:nvPr/>
          </p:nvGrpSpPr>
          <p:grpSpPr>
            <a:xfrm>
              <a:off x="12528478" y="1494254"/>
              <a:ext cx="8371044" cy="1858630"/>
              <a:chOff x="164084" y="1217725"/>
              <a:chExt cx="8371044" cy="1858630"/>
            </a:xfrm>
          </p:grpSpPr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:a16="http://schemas.microsoft.com/office/drawing/2014/main" id="{7CE9494D-020A-8C1B-A0B6-C27469A7E050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A5936A-001F-C0CF-6AA8-5CD1990E586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B011FB-AE97-A62A-D2A9-AE1E9050D4C9}"/>
                  </a:ext>
                </a:extLst>
              </p:cNvPr>
              <p:cNvSpPr txBox="1"/>
              <p:nvPr/>
            </p:nvSpPr>
            <p:spPr>
              <a:xfrm>
                <a:off x="4579620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2" name="Рисунок 31" descr="Изображение выглядит как рисунок, зарисовка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754DE-5465-A0BF-9F0E-E51CE168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9354" y="1525178"/>
              <a:ext cx="1772321" cy="1827706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2AB36B1-E482-BCE0-50D9-C3B501AB5A94}"/>
              </a:ext>
            </a:extLst>
          </p:cNvPr>
          <p:cNvGrpSpPr/>
          <p:nvPr/>
        </p:nvGrpSpPr>
        <p:grpSpPr>
          <a:xfrm>
            <a:off x="171908" y="1205227"/>
            <a:ext cx="8371044" cy="1875749"/>
            <a:chOff x="12489434" y="-961348"/>
            <a:chExt cx="8371044" cy="1875749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8D28796-8CC6-06E0-2C8C-596B2F89FA3A}"/>
                </a:ext>
              </a:extLst>
            </p:cNvPr>
            <p:cNvGrpSpPr/>
            <p:nvPr/>
          </p:nvGrpSpPr>
          <p:grpSpPr>
            <a:xfrm>
              <a:off x="12489434" y="-944229"/>
              <a:ext cx="8371044" cy="1858630"/>
              <a:chOff x="164084" y="1217725"/>
              <a:chExt cx="8371044" cy="1858630"/>
            </a:xfrm>
          </p:grpSpPr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82692A1E-F57F-3875-76F6-BCE3D04EAB6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F81176-BA85-CC2F-FA02-7C32F1CAACFA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7E7412-0478-4B3B-2CBF-85DD0738042C}"/>
                  </a:ext>
                </a:extLst>
              </p:cNvPr>
              <p:cNvSpPr txBox="1"/>
              <p:nvPr/>
            </p:nvSpPr>
            <p:spPr>
              <a:xfrm>
                <a:off x="429168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4" name="Рисунок 33" descr="Изображение выглядит как Танец, танцы, платье, женщ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BC6DE5-8479-ACE4-FD79-655A2B9F1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1250" y="-961348"/>
              <a:ext cx="2008969" cy="185863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29B1EDD-8D93-70F4-BAA6-17308C9AA438}"/>
              </a:ext>
            </a:extLst>
          </p:cNvPr>
          <p:cNvGrpSpPr/>
          <p:nvPr/>
        </p:nvGrpSpPr>
        <p:grpSpPr>
          <a:xfrm>
            <a:off x="173302" y="1102185"/>
            <a:ext cx="8371044" cy="2057237"/>
            <a:chOff x="12489434" y="3668320"/>
            <a:chExt cx="8371044" cy="205723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B0182848-BD36-4D9F-599C-55C37B583802}"/>
                </a:ext>
              </a:extLst>
            </p:cNvPr>
            <p:cNvGrpSpPr/>
            <p:nvPr/>
          </p:nvGrpSpPr>
          <p:grpSpPr>
            <a:xfrm>
              <a:off x="12489434" y="3784410"/>
              <a:ext cx="8371044" cy="1858630"/>
              <a:chOff x="164084" y="1217725"/>
              <a:chExt cx="8371044" cy="1858630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DAFA64E8-ED75-05D9-F8E7-32191969284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E352CAD-A1F2-E718-54A6-D0E61B9FE48E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71B8B4-74FA-0EE0-1686-A01AFDE8577B}"/>
                  </a:ext>
                </a:extLst>
              </p:cNvPr>
              <p:cNvSpPr txBox="1"/>
              <p:nvPr/>
            </p:nvSpPr>
            <p:spPr>
              <a:xfrm>
                <a:off x="4815104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4" name="Рисунок 53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ACFAE-4F07-E581-8F6D-FF8102D4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4216" y="3668320"/>
              <a:ext cx="2090809" cy="2057237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E484190-F0AD-7210-D69A-0C5BF565C7CE}"/>
              </a:ext>
            </a:extLst>
          </p:cNvPr>
          <p:cNvGrpSpPr/>
          <p:nvPr/>
        </p:nvGrpSpPr>
        <p:grpSpPr>
          <a:xfrm>
            <a:off x="173301" y="3459880"/>
            <a:ext cx="8371044" cy="2069309"/>
            <a:chOff x="12489434" y="5817769"/>
            <a:chExt cx="8371044" cy="2069309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989B3513-2EF5-DCF2-448A-50A2C4A59D1E}"/>
                </a:ext>
              </a:extLst>
            </p:cNvPr>
            <p:cNvGrpSpPr/>
            <p:nvPr/>
          </p:nvGrpSpPr>
          <p:grpSpPr>
            <a:xfrm>
              <a:off x="12489434" y="5937244"/>
              <a:ext cx="8371044" cy="1858630"/>
              <a:chOff x="164084" y="1217725"/>
              <a:chExt cx="8371044" cy="1858630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B7DF8D78-9BC1-7DE0-5230-177D8B378DA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5C4B60E-3CBD-88B0-6520-2EE6060C67D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AA2E69-BA45-6B32-78BF-D6EB50A5D211}"/>
                  </a:ext>
                </a:extLst>
              </p:cNvPr>
              <p:cNvSpPr txBox="1"/>
              <p:nvPr/>
            </p:nvSpPr>
            <p:spPr>
              <a:xfrm>
                <a:off x="4883188" y="1852987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 descr="Изображение выглядит как мебель, стул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064678-D93C-A5C5-99F8-66E8A5A3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8815" y="6721636"/>
              <a:ext cx="1035948" cy="116544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Человеческое лицо, одежда, мальчи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83A222-9D77-9CD5-4D5E-A168E029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2724" y="5817769"/>
              <a:ext cx="2069309" cy="206930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инструмент, моло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F67A9E-BEA3-08B9-B9F6-03875BF9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94797">
              <a:off x="15850017" y="6698179"/>
              <a:ext cx="631664" cy="631664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9087C47C-1464-12CE-0BCE-7349964EFB51}"/>
              </a:ext>
            </a:extLst>
          </p:cNvPr>
          <p:cNvGrpSpPr/>
          <p:nvPr/>
        </p:nvGrpSpPr>
        <p:grpSpPr>
          <a:xfrm>
            <a:off x="173436" y="1148217"/>
            <a:ext cx="8371044" cy="1968229"/>
            <a:chOff x="12567522" y="8061807"/>
            <a:chExt cx="8371044" cy="1968229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59EF947-A635-BD86-98E1-20D14BF1C24C}"/>
                </a:ext>
              </a:extLst>
            </p:cNvPr>
            <p:cNvGrpSpPr/>
            <p:nvPr/>
          </p:nvGrpSpPr>
          <p:grpSpPr>
            <a:xfrm>
              <a:off x="12567522" y="8128308"/>
              <a:ext cx="8371044" cy="1858630"/>
              <a:chOff x="164084" y="1217725"/>
              <a:chExt cx="8371044" cy="1858630"/>
            </a:xfrm>
          </p:grpSpPr>
          <p:sp>
            <p:nvSpPr>
              <p:cNvPr id="62" name="Прямоугольник: скругленные углы 61">
                <a:extLst>
                  <a:ext uri="{FF2B5EF4-FFF2-40B4-BE49-F238E27FC236}">
                    <a16:creationId xmlns:a16="http://schemas.microsoft.com/office/drawing/2014/main" id="{38A7DA0C-20FE-A9B9-43EB-4C7C683389D1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CFF4F42-E9EE-9AC9-BDA0-8A45B2A7785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6BBCAC6-2479-56F0-B86A-A9D72F36FE0E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8" name="Рисунок 77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F0B60-4D8E-76FF-5C83-8342B180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2895" y="8061807"/>
              <a:ext cx="1968229" cy="1968229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графическая вставка, рисунок, Графи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A56BB-A3B2-592F-09F9-4DEFF6CDB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8317" y="8760266"/>
              <a:ext cx="837329" cy="83732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43B639-97CE-3F46-8C13-A41701C399F9}"/>
              </a:ext>
            </a:extLst>
          </p:cNvPr>
          <p:cNvGrpSpPr/>
          <p:nvPr/>
        </p:nvGrpSpPr>
        <p:grpSpPr>
          <a:xfrm>
            <a:off x="173436" y="3527136"/>
            <a:ext cx="8371044" cy="1968229"/>
            <a:chOff x="12567522" y="10218450"/>
            <a:chExt cx="8371044" cy="1968229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0EBD0AC5-20C6-F497-FF1A-F3DABD9610A6}"/>
                </a:ext>
              </a:extLst>
            </p:cNvPr>
            <p:cNvGrpSpPr/>
            <p:nvPr/>
          </p:nvGrpSpPr>
          <p:grpSpPr>
            <a:xfrm>
              <a:off x="12567522" y="10281142"/>
              <a:ext cx="8371044" cy="1858630"/>
              <a:chOff x="164084" y="1217725"/>
              <a:chExt cx="8371044" cy="1858630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91B887FC-4EF3-0C1D-AF68-F77A716C979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6740B91-50E7-91EB-C97A-D384A859E1C0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B9B2938-229E-6AF7-E790-14318741FAE3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80" name="Рисунок 79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87E90-8419-7CE8-B58E-3BE18E75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9067" y="10218450"/>
              <a:ext cx="1968229" cy="1968229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газета, Нов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5A9336-B6BC-145D-7360-4EAE3A0F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9859" y="10570672"/>
              <a:ext cx="1279570" cy="12795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B02221A-DE51-E9D0-C740-4821892F79A3}"/>
              </a:ext>
            </a:extLst>
          </p:cNvPr>
          <p:cNvGrpSpPr/>
          <p:nvPr/>
        </p:nvGrpSpPr>
        <p:grpSpPr>
          <a:xfrm>
            <a:off x="160840" y="1148217"/>
            <a:ext cx="8371044" cy="1927056"/>
            <a:chOff x="12604086" y="12397299"/>
            <a:chExt cx="8371044" cy="1927056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C698C60F-F8BE-33BD-BC37-0932BF532C13}"/>
                </a:ext>
              </a:extLst>
            </p:cNvPr>
            <p:cNvGrpSpPr/>
            <p:nvPr/>
          </p:nvGrpSpPr>
          <p:grpSpPr>
            <a:xfrm>
              <a:off x="12604086" y="12465725"/>
              <a:ext cx="8371044" cy="1858630"/>
              <a:chOff x="164084" y="1217725"/>
              <a:chExt cx="8371044" cy="1858630"/>
            </a:xfrm>
          </p:grpSpPr>
          <p:sp>
            <p:nvSpPr>
              <p:cNvPr id="87" name="Прямоугольник: скругленные углы 86">
                <a:extLst>
                  <a:ext uri="{FF2B5EF4-FFF2-40B4-BE49-F238E27FC236}">
                    <a16:creationId xmlns:a16="http://schemas.microsoft.com/office/drawing/2014/main" id="{A49204C1-05BA-8115-19FA-BE383027B6F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3EA02BC-EEF5-1F08-935E-C32295122D6B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F2715AD-57C8-AD92-F7F8-C90E1F2B3908}"/>
                  </a:ext>
                </a:extLst>
              </p:cNvPr>
              <p:cNvSpPr txBox="1"/>
              <p:nvPr/>
            </p:nvSpPr>
            <p:spPr>
              <a:xfrm>
                <a:off x="475870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98" name="Рисунок 97" descr="Изображение выглядит как футбол, спортивное оборудование, футбольный мяч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32FF65-0703-F32A-4246-4DB64E41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7187" y="12397299"/>
              <a:ext cx="1927056" cy="1927056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D56F49AE-7CCA-46CA-F1A9-2ACF0046707D}"/>
              </a:ext>
            </a:extLst>
          </p:cNvPr>
          <p:cNvGrpSpPr/>
          <p:nvPr/>
        </p:nvGrpSpPr>
        <p:grpSpPr>
          <a:xfrm>
            <a:off x="171715" y="3559816"/>
            <a:ext cx="8371044" cy="1953545"/>
            <a:chOff x="12604086" y="14581882"/>
            <a:chExt cx="8371044" cy="1953545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E6FEC79D-D2CE-2548-D502-3285D2E09C89}"/>
                </a:ext>
              </a:extLst>
            </p:cNvPr>
            <p:cNvGrpSpPr/>
            <p:nvPr/>
          </p:nvGrpSpPr>
          <p:grpSpPr>
            <a:xfrm>
              <a:off x="12604086" y="14618559"/>
              <a:ext cx="8371044" cy="1858630"/>
              <a:chOff x="164084" y="1217725"/>
              <a:chExt cx="8371044" cy="1858630"/>
            </a:xfrm>
          </p:grpSpPr>
          <p:sp>
            <p:nvSpPr>
              <p:cNvPr id="94" name="Прямоугольник: скругленные углы 93">
                <a:extLst>
                  <a:ext uri="{FF2B5EF4-FFF2-40B4-BE49-F238E27FC236}">
                    <a16:creationId xmlns:a16="http://schemas.microsoft.com/office/drawing/2014/main" id="{7B6FDF3C-4FFF-2ECF-FC37-553B9DAD8907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20B00C-AC2F-DB4F-E9A1-A24253D58C8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595913-EFCE-B0A8-8275-17905D03BFFA}"/>
                  </a:ext>
                </a:extLst>
              </p:cNvPr>
              <p:cNvSpPr txBox="1"/>
              <p:nvPr/>
            </p:nvSpPr>
            <p:spPr>
              <a:xfrm>
                <a:off x="48915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00" name="Рисунок 9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0EB832-C5F1-5155-EF82-18537AA9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3187" y="14581882"/>
              <a:ext cx="1953545" cy="195354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168466-7A97-3E42-A316-0F0B79AA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9752" y="15081734"/>
              <a:ext cx="1424574" cy="1424574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88EB782-F050-AB65-7480-1A23083E8B79}"/>
              </a:ext>
            </a:extLst>
          </p:cNvPr>
          <p:cNvGrpSpPr/>
          <p:nvPr/>
        </p:nvGrpSpPr>
        <p:grpSpPr>
          <a:xfrm>
            <a:off x="167190" y="1065308"/>
            <a:ext cx="8371044" cy="2008969"/>
            <a:chOff x="21287001" y="-1026142"/>
            <a:chExt cx="8371044" cy="2008969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580B5478-71C4-2E41-DA65-3405D2510796}"/>
                </a:ext>
              </a:extLst>
            </p:cNvPr>
            <p:cNvGrpSpPr/>
            <p:nvPr/>
          </p:nvGrpSpPr>
          <p:grpSpPr>
            <a:xfrm>
              <a:off x="21287001" y="-875803"/>
              <a:ext cx="8371044" cy="1858630"/>
              <a:chOff x="164084" y="1217725"/>
              <a:chExt cx="8371044" cy="1858630"/>
            </a:xfrm>
          </p:grpSpPr>
          <p:sp>
            <p:nvSpPr>
              <p:cNvPr id="108" name="Прямоугольник: скругленные углы 107">
                <a:extLst>
                  <a:ext uri="{FF2B5EF4-FFF2-40B4-BE49-F238E27FC236}">
                    <a16:creationId xmlns:a16="http://schemas.microsoft.com/office/drawing/2014/main" id="{C4D6C811-EB39-8502-E4AC-C3A8CD96E694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2EA91EF-1405-0381-8ED1-85F01A35760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A007302-EBFE-3513-C401-240233F26869}"/>
                  </a:ext>
                </a:extLst>
              </p:cNvPr>
              <p:cNvSpPr txBox="1"/>
              <p:nvPr/>
            </p:nvSpPr>
            <p:spPr>
              <a:xfrm>
                <a:off x="50349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9" name="Рисунок 118" descr="Изображение выглядит как мультфильм, иллюстрация, Мультфиль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363894-64E7-F357-8001-ECD18785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7591" y="-1026142"/>
              <a:ext cx="2008969" cy="2008969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CCE00E25-4AEA-7110-4DCD-F5B7E4A011CC}"/>
              </a:ext>
            </a:extLst>
          </p:cNvPr>
          <p:cNvGrpSpPr/>
          <p:nvPr/>
        </p:nvGrpSpPr>
        <p:grpSpPr>
          <a:xfrm>
            <a:off x="178259" y="3589327"/>
            <a:ext cx="8371044" cy="1858630"/>
            <a:chOff x="21287001" y="1277031"/>
            <a:chExt cx="8371044" cy="1858630"/>
          </a:xfrm>
        </p:grpSpPr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B20F318A-656C-8C2B-BA03-365D7C929780}"/>
                </a:ext>
              </a:extLst>
            </p:cNvPr>
            <p:cNvGrpSpPr/>
            <p:nvPr/>
          </p:nvGrpSpPr>
          <p:grpSpPr>
            <a:xfrm>
              <a:off x="21287001" y="1277031"/>
              <a:ext cx="8371044" cy="1858630"/>
              <a:chOff x="164084" y="1217725"/>
              <a:chExt cx="8371044" cy="1858630"/>
            </a:xfrm>
          </p:grpSpPr>
          <p:sp>
            <p:nvSpPr>
              <p:cNvPr id="115" name="Прямоугольник: скругленные углы 114">
                <a:extLst>
                  <a:ext uri="{FF2B5EF4-FFF2-40B4-BE49-F238E27FC236}">
                    <a16:creationId xmlns:a16="http://schemas.microsoft.com/office/drawing/2014/main" id="{BAD91DDE-06E4-4CEB-C16E-BB640BC1002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CFD1AA2-7823-4A33-14B4-56BCB1AFD53C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30552A1-89E6-2AA9-2957-4314E10E05C4}"/>
                  </a:ext>
                </a:extLst>
              </p:cNvPr>
              <p:cNvSpPr txBox="1"/>
              <p:nvPr/>
            </p:nvSpPr>
            <p:spPr>
              <a:xfrm>
                <a:off x="50566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1" name="Рисунок 120" descr="Изображение выглядит как графическая вставка, рисунок, иллюстрация,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D2B5BF-C84F-EA82-456E-9A46F56B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4646" y="1277031"/>
              <a:ext cx="1856404" cy="1856404"/>
            </a:xfrm>
            <a:prstGeom prst="rect">
              <a:avLst/>
            </a:prstGeom>
          </p:spPr>
        </p:pic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889549FB-EB62-2837-603E-4BFE5426874D}"/>
              </a:ext>
            </a:extLst>
          </p:cNvPr>
          <p:cNvGrpSpPr/>
          <p:nvPr/>
        </p:nvGrpSpPr>
        <p:grpSpPr>
          <a:xfrm>
            <a:off x="163949" y="3521619"/>
            <a:ext cx="8371044" cy="1974757"/>
            <a:chOff x="21326045" y="5734257"/>
            <a:chExt cx="8371044" cy="1974757"/>
          </a:xfrm>
        </p:grpSpPr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874C9B-D85B-A1BE-BB23-C37DF61F3180}"/>
                </a:ext>
              </a:extLst>
            </p:cNvPr>
            <p:cNvGrpSpPr/>
            <p:nvPr/>
          </p:nvGrpSpPr>
          <p:grpSpPr>
            <a:xfrm>
              <a:off x="21326045" y="5807063"/>
              <a:ext cx="8371044" cy="1858630"/>
              <a:chOff x="164084" y="1217725"/>
              <a:chExt cx="8371044" cy="1858630"/>
            </a:xfrm>
          </p:grpSpPr>
          <p:sp>
            <p:nvSpPr>
              <p:cNvPr id="133" name="Прямоугольник: скругленные углы 132">
                <a:extLst>
                  <a:ext uri="{FF2B5EF4-FFF2-40B4-BE49-F238E27FC236}">
                    <a16:creationId xmlns:a16="http://schemas.microsoft.com/office/drawing/2014/main" id="{B04E3CCD-6EF0-C3A1-29A0-B378189E59A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A0EC9AA-9EEC-AB69-529C-7ACBE009931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724CEBA-ECAB-3CFB-0A5B-5F2747098EC6}"/>
                  </a:ext>
                </a:extLst>
              </p:cNvPr>
              <p:cNvSpPr txBox="1"/>
              <p:nvPr/>
            </p:nvSpPr>
            <p:spPr>
              <a:xfrm>
                <a:off x="503247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7" name="Рисунок 136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045C7A-C4FF-B423-9350-CED7D00C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078" y="5734257"/>
              <a:ext cx="1974757" cy="1974757"/>
            </a:xfrm>
            <a:prstGeom prst="rect">
              <a:avLst/>
            </a:prstGeom>
          </p:spPr>
        </p:pic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D828ED38-F903-22C4-C4B9-B5934C7F17D6}"/>
              </a:ext>
            </a:extLst>
          </p:cNvPr>
          <p:cNvGrpSpPr/>
          <p:nvPr/>
        </p:nvGrpSpPr>
        <p:grpSpPr>
          <a:xfrm>
            <a:off x="163949" y="975874"/>
            <a:ext cx="8371044" cy="2166845"/>
            <a:chOff x="21326045" y="3418854"/>
            <a:chExt cx="8371044" cy="2166845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17EC6CE2-8764-4E1E-41A2-420A7F996B2B}"/>
                </a:ext>
              </a:extLst>
            </p:cNvPr>
            <p:cNvGrpSpPr/>
            <p:nvPr/>
          </p:nvGrpSpPr>
          <p:grpSpPr>
            <a:xfrm>
              <a:off x="21326045" y="3654229"/>
              <a:ext cx="8371044" cy="1858630"/>
              <a:chOff x="164084" y="1217725"/>
              <a:chExt cx="8371044" cy="1858630"/>
            </a:xfrm>
          </p:grpSpPr>
          <p:sp>
            <p:nvSpPr>
              <p:cNvPr id="127" name="Прямоугольник: скругленные углы 126">
                <a:extLst>
                  <a:ext uri="{FF2B5EF4-FFF2-40B4-BE49-F238E27FC236}">
                    <a16:creationId xmlns:a16="http://schemas.microsoft.com/office/drawing/2014/main" id="{9B7C8970-66DA-20E0-73C2-C8C46978E0E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05A8605-3695-AF42-9D46-46DE57360D31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7716CB0-1497-9979-A51B-C5754D61925D}"/>
                  </a:ext>
                </a:extLst>
              </p:cNvPr>
              <p:cNvSpPr txBox="1"/>
              <p:nvPr/>
            </p:nvSpPr>
            <p:spPr>
              <a:xfrm>
                <a:off x="478347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9" name="Рисунок 138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E60675-BFBA-AFF9-EBB2-A6056BB66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2000" y="3418854"/>
              <a:ext cx="2166845" cy="2166845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663A4F36-1D1D-C02A-C8C9-727A3ECFFCA4}"/>
              </a:ext>
            </a:extLst>
          </p:cNvPr>
          <p:cNvGrpSpPr/>
          <p:nvPr/>
        </p:nvGrpSpPr>
        <p:grpSpPr>
          <a:xfrm>
            <a:off x="178259" y="3303608"/>
            <a:ext cx="8371044" cy="2209251"/>
            <a:chOff x="21332013" y="9971411"/>
            <a:chExt cx="8371044" cy="2209251"/>
          </a:xfrm>
        </p:grpSpPr>
        <p:grpSp>
          <p:nvGrpSpPr>
            <p:cNvPr id="143" name="Группа 142">
              <a:extLst>
                <a:ext uri="{FF2B5EF4-FFF2-40B4-BE49-F238E27FC236}">
                  <a16:creationId xmlns:a16="http://schemas.microsoft.com/office/drawing/2014/main" id="{346A1158-465C-83CF-3BF1-A26C4BA98D5E}"/>
                </a:ext>
              </a:extLst>
            </p:cNvPr>
            <p:cNvGrpSpPr/>
            <p:nvPr/>
          </p:nvGrpSpPr>
          <p:grpSpPr>
            <a:xfrm>
              <a:off x="21332013" y="10265615"/>
              <a:ext cx="8371044" cy="1858630"/>
              <a:chOff x="164084" y="1217725"/>
              <a:chExt cx="8371044" cy="1858630"/>
            </a:xfrm>
          </p:grpSpPr>
          <p:sp>
            <p:nvSpPr>
              <p:cNvPr id="145" name="Прямоугольник: скругленные углы 144">
                <a:extLst>
                  <a:ext uri="{FF2B5EF4-FFF2-40B4-BE49-F238E27FC236}">
                    <a16:creationId xmlns:a16="http://schemas.microsoft.com/office/drawing/2014/main" id="{C6A3685D-A094-6576-861D-DEEE3E24545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7CB93A2-B87D-2ADD-9468-F131EF23B74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9130E99-BA7B-7185-38D7-71C5F359BB85}"/>
                  </a:ext>
                </a:extLst>
              </p:cNvPr>
              <p:cNvSpPr txBox="1"/>
              <p:nvPr/>
            </p:nvSpPr>
            <p:spPr>
              <a:xfrm>
                <a:off x="490293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5" name="Рисунок 154" descr="Изображение выглядит как одежда, ваза, человек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775B1B-65D7-2405-9DDA-C827D8CE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4391" y="9971411"/>
              <a:ext cx="2209251" cy="22092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900B1EAE-03FC-8780-06BE-B8ACAB152F58}"/>
              </a:ext>
            </a:extLst>
          </p:cNvPr>
          <p:cNvGrpSpPr/>
          <p:nvPr/>
        </p:nvGrpSpPr>
        <p:grpSpPr>
          <a:xfrm>
            <a:off x="165078" y="1083684"/>
            <a:ext cx="8371044" cy="2049512"/>
            <a:chOff x="21332013" y="7994133"/>
            <a:chExt cx="8371044" cy="2049512"/>
          </a:xfrm>
        </p:grpSpPr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2AB085FD-5C33-D127-A596-EB7644009BDF}"/>
                </a:ext>
              </a:extLst>
            </p:cNvPr>
            <p:cNvGrpSpPr/>
            <p:nvPr/>
          </p:nvGrpSpPr>
          <p:grpSpPr>
            <a:xfrm>
              <a:off x="21332013" y="8112781"/>
              <a:ext cx="8371044" cy="1858630"/>
              <a:chOff x="164084" y="1217725"/>
              <a:chExt cx="8371044" cy="1858630"/>
            </a:xfrm>
          </p:grpSpPr>
          <p:sp>
            <p:nvSpPr>
              <p:cNvPr id="151" name="Прямоугольник: скругленные углы 150">
                <a:extLst>
                  <a:ext uri="{FF2B5EF4-FFF2-40B4-BE49-F238E27FC236}">
                    <a16:creationId xmlns:a16="http://schemas.microsoft.com/office/drawing/2014/main" id="{02EB94F0-3EAC-9EA1-AA03-1EC8755CC87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C155BB4-91E2-19D8-2B21-277CBC867D8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816F8AB-923D-ECE4-9BC1-821DADD8C6E9}"/>
                  </a:ext>
                </a:extLst>
              </p:cNvPr>
              <p:cNvSpPr txBox="1"/>
              <p:nvPr/>
            </p:nvSpPr>
            <p:spPr>
              <a:xfrm>
                <a:off x="490585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7" name="Рисунок 156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31D3DA-C552-904D-EAE1-FDE8780B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9883" y="8305272"/>
              <a:ext cx="1738373" cy="1738373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E2A318-77BE-7EFC-D95D-AF2DCFF7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8033" y="7994133"/>
              <a:ext cx="1342071" cy="134207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608737-8B5A-F794-4CD1-746F47B16A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43069" y="1457683"/>
            <a:ext cx="4453105" cy="4263288"/>
          </a:xfrm>
          <a:prstGeom prst="rect">
            <a:avLst/>
          </a:prstGeom>
        </p:spPr>
      </p:pic>
      <p:pic>
        <p:nvPicPr>
          <p:cNvPr id="163" name="Picture 16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96954" y="3577349"/>
            <a:ext cx="22288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90908BA-5FAF-49B6-80D5-0984AA257714}"/>
</file>

<file path=customXml/itemProps2.xml><?xml version="1.0" encoding="utf-8"?>
<ds:datastoreItem xmlns:ds="http://schemas.openxmlformats.org/officeDocument/2006/customXml" ds:itemID="{E6BF71CF-1F51-4B8E-9579-07A75A69D285}"/>
</file>

<file path=customXml/itemProps3.xml><?xml version="1.0" encoding="utf-8"?>
<ds:datastoreItem xmlns:ds="http://schemas.openxmlformats.org/officeDocument/2006/customXml" ds:itemID="{34DDD077-627C-4722-9D5F-AE47760ECB4C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80</Words>
  <Application>Microsoft Office PowerPoint</Application>
  <PresentationFormat>Широкоэкранный</PresentationFormat>
  <Paragraphs>32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2025-02-18T12:27:43Z</dcterms:created>
  <dcterms:modified xsi:type="dcterms:W3CDTF">2025-02-26T11:23:50Z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