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93" d="100"/>
          <a:sy n="93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02.12.24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77167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9F4EEF38-A06F-C8D8-526C-D8BE1213D516}"/>
              </a:ext>
            </a:extLst>
          </p:cNvPr>
          <p:cNvGrpSpPr/>
          <p:nvPr/>
        </p:nvGrpSpPr>
        <p:grpSpPr>
          <a:xfrm>
            <a:off x="7732333" y="5057052"/>
            <a:ext cx="2688648" cy="1818352"/>
            <a:chOff x="9262143" y="4892743"/>
            <a:chExt cx="2688648" cy="1818352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7ACEDCD-1742-8003-D57F-32D678FF3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927" r="19021" b="55279"/>
            <a:stretch/>
          </p:blipFill>
          <p:spPr>
            <a:xfrm>
              <a:off x="9262143" y="4892743"/>
              <a:ext cx="2688648" cy="1818352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F12A763-FEF6-36B3-1724-F957CCDCA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92155">
              <a:off x="10732632" y="5640589"/>
              <a:ext cx="853044" cy="85304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BD14A71C-9D92-956D-87FB-E623D98E4D19}"/>
              </a:ext>
            </a:extLst>
          </p:cNvPr>
          <p:cNvGrpSpPr/>
          <p:nvPr/>
        </p:nvGrpSpPr>
        <p:grpSpPr>
          <a:xfrm>
            <a:off x="5359345" y="3413748"/>
            <a:ext cx="1920278" cy="2653878"/>
            <a:chOff x="6893304" y="3255114"/>
            <a:chExt cx="1920278" cy="2653878"/>
          </a:xfrm>
        </p:grpSpPr>
        <p:pic>
          <p:nvPicPr>
            <p:cNvPr id="22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552896D2-BD06-4110-6EC2-87935A4FF6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6530902" y="3626312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Рисунок 1026">
              <a:extLst>
                <a:ext uri="{FF2B5EF4-FFF2-40B4-BE49-F238E27FC236}">
                  <a16:creationId xmlns:a16="http://schemas.microsoft.com/office/drawing/2014/main" id="{44A06A83-4B5D-2E70-BEF6-ABD92664C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3304" y="4013756"/>
              <a:ext cx="882780" cy="882780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3" name="Группа 1032">
            <a:extLst>
              <a:ext uri="{FF2B5EF4-FFF2-40B4-BE49-F238E27FC236}">
                <a16:creationId xmlns:a16="http://schemas.microsoft.com/office/drawing/2014/main" id="{1597C829-8624-5A41-0CFF-DF618252BC0A}"/>
              </a:ext>
            </a:extLst>
          </p:cNvPr>
          <p:cNvGrpSpPr/>
          <p:nvPr/>
        </p:nvGrpSpPr>
        <p:grpSpPr>
          <a:xfrm>
            <a:off x="4507747" y="2611729"/>
            <a:ext cx="959322" cy="3313471"/>
            <a:chOff x="6038217" y="2512797"/>
            <a:chExt cx="959322" cy="3313471"/>
          </a:xfrm>
        </p:grpSpPr>
        <p:pic>
          <p:nvPicPr>
            <p:cNvPr id="27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D3950B6-8CE2-0ADA-CA2F-AD56144A0A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4861142" y="3689872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Рисунок 1031">
              <a:extLst>
                <a:ext uri="{FF2B5EF4-FFF2-40B4-BE49-F238E27FC236}">
                  <a16:creationId xmlns:a16="http://schemas.microsoft.com/office/drawing/2014/main" id="{EEC7F398-11DB-1477-D5EE-8F3DE4D7D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1899" y="3894508"/>
              <a:ext cx="747916" cy="74791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775" y="3559267"/>
            <a:ext cx="23526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Марианна Сита</cp:lastModifiedBy>
  <cp:revision>26</cp:revision>
  <dcterms:created xsi:type="dcterms:W3CDTF">2024-03-04T21:50:44Z</dcterms:created>
  <dcterms:modified xsi:type="dcterms:W3CDTF">2024-12-02T21:32:40Z</dcterms:modified>
</cp:coreProperties>
</file>