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CC0000"/>
    <a:srgbClr val="A1DEFD"/>
    <a:srgbClr val="C9DC4C"/>
    <a:srgbClr val="79AF1B"/>
    <a:srgbClr val="ADC426"/>
    <a:srgbClr val="BED6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332" autoAdjust="0"/>
  </p:normalViewPr>
  <p:slideViewPr>
    <p:cSldViewPr snapToGrid="0" showGuides="1">
      <p:cViewPr>
        <p:scale>
          <a:sx n="75" d="100"/>
          <a:sy n="75" d="100"/>
        </p:scale>
        <p:origin x="1308" y="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931D8-B485-4F4B-B61D-C944B1F297F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1DA2C-3CEE-437B-B12E-EBF8E9E6A0D5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tags" Target="../tags/tag1.xml"/><Relationship Id="rId18" Type="http://schemas.openxmlformats.org/officeDocument/2006/relationships/image" Target="../media/image17.png"/><Relationship Id="rId19" Type="http://schemas.openxmlformats.org/officeDocument/2006/relationships/slideLayout" Target="../slideLayouts/slideLayout7.xml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170177" y="356187"/>
            <a:ext cx="4597400" cy="61456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5021220" y="356186"/>
            <a:ext cx="4597400" cy="61456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5" t="-156" r="34335" b="-100"/>
          <a:stretch>
            <a:fillRect/>
          </a:stretch>
        </p:blipFill>
        <p:spPr>
          <a:xfrm>
            <a:off x="207655" y="346661"/>
            <a:ext cx="4597401" cy="6155150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14" name="Рисунок 13" descr="Изображение выглядит как Фигурка животного, графическая вставка,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80" y="5192487"/>
            <a:ext cx="904622" cy="90462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цветок, растение, Нивяник обыкновенный, лепесток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716" y="4657641"/>
            <a:ext cx="1011330" cy="102640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ранспорт, космический корабль, ракет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7413">
            <a:off x="649876" y="543318"/>
            <a:ext cx="959719" cy="95971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ранспорт, шина, транспортное средство, колес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096" y="2896111"/>
            <a:ext cx="1515726" cy="1515726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птица, клюв, живая природа, воробей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258" y="1025914"/>
            <a:ext cx="528053" cy="52805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фрукт, виноград, растение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760" y="4784014"/>
            <a:ext cx="781140" cy="78114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фрукт, виноград, растение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588" y="4964633"/>
            <a:ext cx="781140" cy="781140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59" y="3424236"/>
            <a:ext cx="767523" cy="767523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19" y="3433762"/>
            <a:ext cx="767523" cy="767523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19" y="3443288"/>
            <a:ext cx="767523" cy="767523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исунок, улыбка, одежд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02" y="3323144"/>
            <a:ext cx="1329734" cy="132973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5" t="-156" r="34335" b="-100"/>
          <a:stretch>
            <a:fillRect/>
          </a:stretch>
        </p:blipFill>
        <p:spPr>
          <a:xfrm>
            <a:off x="5038167" y="370371"/>
            <a:ext cx="4597401" cy="6155150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37" name="Рисунок 36" descr="Изображение выглядит как Фигурка животного, графическая вставка,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1192" y="5218578"/>
            <a:ext cx="904622" cy="904622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транспорт, космический корабль, ракет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7413">
            <a:off x="5070638" y="260804"/>
            <a:ext cx="1774121" cy="1774121"/>
          </a:xfrm>
          <a:prstGeom prst="rect">
            <a:avLst/>
          </a:prstGeom>
        </p:spPr>
      </p:pic>
      <p:grpSp>
        <p:nvGrpSpPr>
          <p:cNvPr id="66" name="Группа 65"/>
          <p:cNvGrpSpPr/>
          <p:nvPr/>
        </p:nvGrpSpPr>
        <p:grpSpPr>
          <a:xfrm>
            <a:off x="5099171" y="3450327"/>
            <a:ext cx="1181583" cy="777049"/>
            <a:chOff x="5099171" y="3450327"/>
            <a:chExt cx="1181583" cy="777049"/>
          </a:xfrm>
        </p:grpSpPr>
        <p:pic>
          <p:nvPicPr>
            <p:cNvPr id="44" name="Рисунок 43" descr="Изображение выглядит как рисунок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9171" y="3450327"/>
              <a:ext cx="767523" cy="767523"/>
            </a:xfrm>
            <a:prstGeom prst="rect">
              <a:avLst/>
            </a:prstGeom>
          </p:spPr>
        </p:pic>
        <p:pic>
          <p:nvPicPr>
            <p:cNvPr id="45" name="Рисунок 44" descr="Изображение выглядит как рисунок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231" y="3459853"/>
              <a:ext cx="767523" cy="767523"/>
            </a:xfrm>
            <a:prstGeom prst="rect">
              <a:avLst/>
            </a:prstGeom>
          </p:spPr>
        </p:pic>
      </p:grpSp>
      <p:pic>
        <p:nvPicPr>
          <p:cNvPr id="49" name="Рисунок 48" descr="Изображение выглядит как транспорт, экскаватор, Строительное оборудование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308" y="2737007"/>
            <a:ext cx="1663583" cy="1663583"/>
          </a:xfrm>
          <a:prstGeom prst="rect">
            <a:avLst/>
          </a:prstGeom>
        </p:spPr>
      </p:pic>
      <p:sp>
        <p:nvSpPr>
          <p:cNvPr id="50" name="Овал 49"/>
          <p:cNvSpPr/>
          <p:nvPr/>
        </p:nvSpPr>
        <p:spPr>
          <a:xfrm>
            <a:off x="7915317" y="2872954"/>
            <a:ext cx="1536095" cy="1478667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7213566" y="979591"/>
            <a:ext cx="644804" cy="620698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5304793" y="462206"/>
            <a:ext cx="1386159" cy="1334337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5179180" y="3472344"/>
            <a:ext cx="1500610" cy="668107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5291565" y="5205600"/>
            <a:ext cx="1066266" cy="1026404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Рисунок 56" descr="Изображение выглядит как цветок, рисунок, лепесток, Садовые розы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580" y="4650255"/>
            <a:ext cx="1068429" cy="1068429"/>
          </a:xfrm>
          <a:prstGeom prst="rect">
            <a:avLst/>
          </a:prstGeom>
        </p:spPr>
      </p:pic>
      <p:sp>
        <p:nvSpPr>
          <p:cNvPr id="58" name="Овал 57"/>
          <p:cNvSpPr/>
          <p:nvPr/>
        </p:nvSpPr>
        <p:spPr>
          <a:xfrm>
            <a:off x="6543642" y="4735378"/>
            <a:ext cx="1066266" cy="1026404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7" name="Группа 66"/>
          <p:cNvGrpSpPr/>
          <p:nvPr/>
        </p:nvGrpSpPr>
        <p:grpSpPr>
          <a:xfrm>
            <a:off x="8467272" y="4810105"/>
            <a:ext cx="1066571" cy="1009738"/>
            <a:chOff x="8467272" y="4810105"/>
            <a:chExt cx="1066571" cy="1009738"/>
          </a:xfrm>
        </p:grpSpPr>
        <p:pic>
          <p:nvPicPr>
            <p:cNvPr id="42" name="Рисунок 41" descr="Изображение выглядит как фрукт, виноград, растение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7272" y="4810105"/>
              <a:ext cx="781140" cy="781140"/>
            </a:xfrm>
            <a:prstGeom prst="rect">
              <a:avLst/>
            </a:prstGeom>
          </p:spPr>
        </p:pic>
        <p:pic>
          <p:nvPicPr>
            <p:cNvPr id="60" name="Рисунок 59" descr="Изображение выглядит как мультфильм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0613" y="4986615"/>
              <a:ext cx="833230" cy="833228"/>
            </a:xfrm>
            <a:prstGeom prst="rect">
              <a:avLst/>
            </a:prstGeom>
          </p:spPr>
        </p:pic>
      </p:grpSp>
      <p:sp>
        <p:nvSpPr>
          <p:cNvPr id="61" name="Овал 60"/>
          <p:cNvSpPr/>
          <p:nvPr/>
        </p:nvSpPr>
        <p:spPr>
          <a:xfrm>
            <a:off x="8589341" y="4893937"/>
            <a:ext cx="1066266" cy="1026404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3" name="Рисунок 62" descr="Изображение выглядит как рисунок, мультфильм, улыбка, одежда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304" y="3349234"/>
            <a:ext cx="1322646" cy="1322646"/>
          </a:xfrm>
          <a:prstGeom prst="rect">
            <a:avLst/>
          </a:prstGeom>
        </p:spPr>
      </p:pic>
      <p:sp>
        <p:nvSpPr>
          <p:cNvPr id="64" name="Овал 63"/>
          <p:cNvSpPr/>
          <p:nvPr/>
        </p:nvSpPr>
        <p:spPr>
          <a:xfrm>
            <a:off x="6280754" y="3333432"/>
            <a:ext cx="904072" cy="1378236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7046119" y="773905"/>
            <a:ext cx="988359" cy="1022637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651365" y="3794760"/>
            <a:ext cx="12573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8" grpId="0" animBg="1"/>
      <p:bldP spid="61" grpId="0" animBg="1"/>
      <p:bldP spid="64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 Ильюшин</dc:creator>
  <cp:lastModifiedBy>yanag</cp:lastModifiedBy>
  <cp:revision>113</cp:revision>
  <dcterms:created xsi:type="dcterms:W3CDTF">2022-08-28T14:58:00Z</dcterms:created>
  <dcterms:modified xsi:type="dcterms:W3CDTF">2024-07-03T22:17:23Z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06F6C6F1EB284EA5803BA9F75BFA249F_12</vt:lpwstr>
  </property>
  <property fmtid="{D5CDD505-2E9C-101B-9397-08002B2CF9AE}" pid="3" name="KSOProductBuildVer">
    <vt:lpwstr>1033-12.2.0.17119</vt:lpwstr>
  </property>
</Properties>
</file>