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sv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svg"/><Relationship Id="rId26" Type="http://schemas.openxmlformats.org/officeDocument/2006/relationships/image" Target="../media/image25.png"/><Relationship Id="rId27" Type="http://schemas.openxmlformats.org/officeDocument/2006/relationships/image" Target="../media/image26.svg"/><Relationship Id="rId28" Type="http://schemas.openxmlformats.org/officeDocument/2006/relationships/image" Target="../media/image27.png"/><Relationship Id="rId29" Type="http://schemas.openxmlformats.org/officeDocument/2006/relationships/image" Target="../media/image28.svg"/><Relationship Id="rId30" Type="http://schemas.openxmlformats.org/officeDocument/2006/relationships/image" Target="../media/image29.png"/><Relationship Id="rId31" Type="http://schemas.openxmlformats.org/officeDocument/2006/relationships/image" Target="../media/image30.sv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4DA407-6AD8-4A41-A066-51DBE063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СВЕТЛО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63191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ВЫСОКО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63190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4314" y="1244999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16720" y="1243431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УЖАСНО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5139" y="1259934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4877" y="1256874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07109" y="1366689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09515" y="1330068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ГРУСТНО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390048" y="1267045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7992454" y="1248951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ДЁШЕВО 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407109" y="1268745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8009515" y="1268745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ГРОМКО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407109" y="1204406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8009515" y="1204407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800" y="180730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207" y="1807307"/>
            <a:ext cx="2779701" cy="2847499"/>
          </a:xfrm>
          <a:prstGeom prst="rect">
            <a:avLst/>
          </a:prstGeom>
        </p:spPr>
      </p:pic>
      <p:pic>
        <p:nvPicPr>
          <p:cNvPr id="176" name="Picture 175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63318" y="2743200"/>
            <a:ext cx="29241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2024-08-22T20:28:59Z</dcterms:created>
  <dcterms:modified xsi:type="dcterms:W3CDTF">2024-08-22T21:48:39Z</dcterms:modified>
</cp:coreProperties>
</file>