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190D6883-8A78-40B0-B41A-12872A8E5B93}"/>
    <pc:docChg chg="undo custSel addSld delSld modSld">
      <pc:chgData name="Наталия Панкратова" userId="2de0ee14185dd351" providerId="LiveId" clId="{190D6883-8A78-40B0-B41A-12872A8E5B93}" dt="2024-11-22T09:27:50.449" v="216" actId="47"/>
      <pc:docMkLst>
        <pc:docMk/>
      </pc:docMkLst>
      <pc:sldChg chg="addSp delSp modSp del mod delAnim modAnim">
        <pc:chgData name="Наталия Панкратова" userId="2de0ee14185dd351" providerId="LiveId" clId="{190D6883-8A78-40B0-B41A-12872A8E5B93}" dt="2024-11-22T09:07:57.782" v="209" actId="47"/>
        <pc:sldMkLst>
          <pc:docMk/>
          <pc:sldMk cId="4289674020" sldId="256"/>
        </pc:sldMkLst>
        <pc:picChg chg="add del mod">
          <ac:chgData name="Наталия Панкратова" userId="2de0ee14185dd351" providerId="LiveId" clId="{190D6883-8A78-40B0-B41A-12872A8E5B93}" dt="2024-11-22T08:56:07.731" v="93" actId="931"/>
          <ac:picMkLst>
            <pc:docMk/>
            <pc:sldMk cId="4289674020" sldId="256"/>
            <ac:picMk id="3" creationId="{8D964767-21A9-49C0-AEDE-AF0862BE9609}"/>
          </ac:picMkLst>
        </pc:picChg>
        <pc:picChg chg="add del mod">
          <ac:chgData name="Наталия Панкратова" userId="2de0ee14185dd351" providerId="LiveId" clId="{190D6883-8A78-40B0-B41A-12872A8E5B93}" dt="2024-11-22T09:05:19.831" v="183" actId="478"/>
          <ac:picMkLst>
            <pc:docMk/>
            <pc:sldMk cId="4289674020" sldId="256"/>
            <ac:picMk id="5" creationId="{4DFD44C7-D530-4F55-8625-E5646B9743F7}"/>
          </ac:picMkLst>
        </pc:picChg>
        <pc:picChg chg="add del mod">
          <ac:chgData name="Наталия Панкратова" userId="2de0ee14185dd351" providerId="LiveId" clId="{190D6883-8A78-40B0-B41A-12872A8E5B93}" dt="2024-11-22T08:56:42.337" v="122" actId="478"/>
          <ac:picMkLst>
            <pc:docMk/>
            <pc:sldMk cId="4289674020" sldId="256"/>
            <ac:picMk id="8" creationId="{22C4C6D7-0731-4D3F-86D6-2BFDE4E1A576}"/>
          </ac:picMkLst>
        </pc:picChg>
        <pc:picChg chg="mod">
          <ac:chgData name="Наталия Панкратова" userId="2de0ee14185dd351" providerId="LiveId" clId="{190D6883-8A78-40B0-B41A-12872A8E5B93}" dt="2024-11-22T08:48:34.101" v="11" actId="1076"/>
          <ac:picMkLst>
            <pc:docMk/>
            <pc:sldMk cId="4289674020" sldId="256"/>
            <ac:picMk id="9" creationId="{72AD6AFB-81D6-4980-A245-7A367CB5B52A}"/>
          </ac:picMkLst>
        </pc:picChg>
        <pc:picChg chg="del mod">
          <ac:chgData name="Наталия Панкратова" userId="2de0ee14185dd351" providerId="LiveId" clId="{190D6883-8A78-40B0-B41A-12872A8E5B93}" dt="2024-11-22T08:57:02.178" v="133" actId="478"/>
          <ac:picMkLst>
            <pc:docMk/>
            <pc:sldMk cId="4289674020" sldId="256"/>
            <ac:picMk id="11" creationId="{FB21C419-904B-436B-8115-E8A1D4826480}"/>
          </ac:picMkLst>
        </pc:picChg>
        <pc:picChg chg="add del mod">
          <ac:chgData name="Наталия Панкратова" userId="2de0ee14185dd351" providerId="LiveId" clId="{190D6883-8A78-40B0-B41A-12872A8E5B93}" dt="2024-11-22T09:04:25.471" v="168" actId="478"/>
          <ac:picMkLst>
            <pc:docMk/>
            <pc:sldMk cId="4289674020" sldId="256"/>
            <ac:picMk id="12" creationId="{E93B76BE-F927-44C7-B15F-BDFB59A51F46}"/>
          </ac:picMkLst>
        </pc:picChg>
        <pc:picChg chg="del mod">
          <ac:chgData name="Наталия Панкратова" userId="2de0ee14185dd351" providerId="LiveId" clId="{190D6883-8A78-40B0-B41A-12872A8E5B93}" dt="2024-11-22T09:06:26.167" v="195" actId="478"/>
          <ac:picMkLst>
            <pc:docMk/>
            <pc:sldMk cId="4289674020" sldId="256"/>
            <ac:picMk id="13" creationId="{AA63BC33-EFFA-4666-A1CB-2CAACFE8D15A}"/>
          </ac:picMkLst>
        </pc:picChg>
        <pc:picChg chg="add del mod">
          <ac:chgData name="Наталия Панкратова" userId="2de0ee14185dd351" providerId="LiveId" clId="{190D6883-8A78-40B0-B41A-12872A8E5B93}" dt="2024-11-22T08:56:57.425" v="130" actId="478"/>
          <ac:picMkLst>
            <pc:docMk/>
            <pc:sldMk cId="4289674020" sldId="256"/>
            <ac:picMk id="14" creationId="{A0828F60-89E3-4FC7-BF61-75842281BEAC}"/>
          </ac:picMkLst>
        </pc:picChg>
        <pc:picChg chg="del mod">
          <ac:chgData name="Наталия Панкратова" userId="2de0ee14185dd351" providerId="LiveId" clId="{190D6883-8A78-40B0-B41A-12872A8E5B93}" dt="2024-11-22T08:57:00.560" v="132" actId="478"/>
          <ac:picMkLst>
            <pc:docMk/>
            <pc:sldMk cId="4289674020" sldId="256"/>
            <ac:picMk id="15" creationId="{D8A4CC81-6D62-4E3A-8F91-2D7113AC8083}"/>
          </ac:picMkLst>
        </pc:picChg>
        <pc:picChg chg="mod">
          <ac:chgData name="Наталия Панкратова" userId="2de0ee14185dd351" providerId="LiveId" clId="{190D6883-8A78-40B0-B41A-12872A8E5B93}" dt="2024-11-22T08:48:53.237" v="20" actId="1076"/>
          <ac:picMkLst>
            <pc:docMk/>
            <pc:sldMk cId="4289674020" sldId="256"/>
            <ac:picMk id="17" creationId="{EEF93284-2004-4A55-94A7-A3AD792FF81E}"/>
          </ac:picMkLst>
        </pc:picChg>
        <pc:picChg chg="add del mod">
          <ac:chgData name="Наталия Панкратова" userId="2de0ee14185dd351" providerId="LiveId" clId="{190D6883-8A78-40B0-B41A-12872A8E5B93}" dt="2024-11-22T09:04:26.530" v="169" actId="478"/>
          <ac:picMkLst>
            <pc:docMk/>
            <pc:sldMk cId="4289674020" sldId="256"/>
            <ac:picMk id="18" creationId="{C9875DB3-F472-459F-9119-2ECF6DAF04EE}"/>
          </ac:picMkLst>
        </pc:picChg>
        <pc:picChg chg="del mod">
          <ac:chgData name="Наталия Панкратова" userId="2de0ee14185dd351" providerId="LiveId" clId="{190D6883-8A78-40B0-B41A-12872A8E5B93}" dt="2024-11-22T09:04:30.348" v="170" actId="478"/>
          <ac:picMkLst>
            <pc:docMk/>
            <pc:sldMk cId="4289674020" sldId="256"/>
            <ac:picMk id="19" creationId="{2073E32D-2D2D-40F1-8C9B-B70BAEE47E14}"/>
          </ac:picMkLst>
        </pc:picChg>
        <pc:picChg chg="del mod">
          <ac:chgData name="Наталия Панкратова" userId="2de0ee14185dd351" providerId="LiveId" clId="{190D6883-8A78-40B0-B41A-12872A8E5B93}" dt="2024-11-22T08:56:58.836" v="131" actId="478"/>
          <ac:picMkLst>
            <pc:docMk/>
            <pc:sldMk cId="4289674020" sldId="256"/>
            <ac:picMk id="21" creationId="{01BAD426-1D1B-4961-A67A-74583B8F6EFC}"/>
          </ac:picMkLst>
        </pc:picChg>
        <pc:picChg chg="add mod">
          <ac:chgData name="Наталия Панкратова" userId="2de0ee14185dd351" providerId="LiveId" clId="{190D6883-8A78-40B0-B41A-12872A8E5B93}" dt="2024-11-22T09:04:39.318" v="174" actId="1076"/>
          <ac:picMkLst>
            <pc:docMk/>
            <pc:sldMk cId="4289674020" sldId="256"/>
            <ac:picMk id="22" creationId="{A6606600-0764-4F3D-A552-57A48AF5F312}"/>
          </ac:picMkLst>
        </pc:picChg>
        <pc:picChg chg="mod">
          <ac:chgData name="Наталия Панкратова" userId="2de0ee14185dd351" providerId="LiveId" clId="{190D6883-8A78-40B0-B41A-12872A8E5B93}" dt="2024-11-22T09:04:32.088" v="171" actId="1076"/>
          <ac:picMkLst>
            <pc:docMk/>
            <pc:sldMk cId="4289674020" sldId="256"/>
            <ac:picMk id="23" creationId="{E83E050B-B8D8-47A6-ACA4-D14B822BF46E}"/>
          </ac:picMkLst>
        </pc:picChg>
        <pc:picChg chg="mod">
          <ac:chgData name="Наталия Панкратова" userId="2de0ee14185dd351" providerId="LiveId" clId="{190D6883-8A78-40B0-B41A-12872A8E5B93}" dt="2024-11-22T08:48:50.418" v="18" actId="1076"/>
          <ac:picMkLst>
            <pc:docMk/>
            <pc:sldMk cId="4289674020" sldId="256"/>
            <ac:picMk id="25" creationId="{3B3B39B2-97A0-449A-A8F9-7A584C30E9D1}"/>
          </ac:picMkLst>
        </pc:picChg>
        <pc:picChg chg="add del mod">
          <ac:chgData name="Наталия Панкратова" userId="2de0ee14185dd351" providerId="LiveId" clId="{190D6883-8A78-40B0-B41A-12872A8E5B93}" dt="2024-11-22T08:56:26.864" v="112" actId="478"/>
          <ac:picMkLst>
            <pc:docMk/>
            <pc:sldMk cId="4289674020" sldId="256"/>
            <ac:picMk id="26" creationId="{498FC0C1-6118-4CD5-82B4-3FAAC66D8B75}"/>
          </ac:picMkLst>
        </pc:picChg>
        <pc:picChg chg="del mod">
          <ac:chgData name="Наталия Панкратова" userId="2de0ee14185dd351" providerId="LiveId" clId="{190D6883-8A78-40B0-B41A-12872A8E5B93}" dt="2024-11-22T08:56:49.732" v="125" actId="478"/>
          <ac:picMkLst>
            <pc:docMk/>
            <pc:sldMk cId="4289674020" sldId="256"/>
            <ac:picMk id="27" creationId="{00185A46-9484-4484-AC97-EE9D0CC0DCD0}"/>
          </ac:picMkLst>
        </pc:picChg>
        <pc:picChg chg="add del mod">
          <ac:chgData name="Наталия Панкратова" userId="2de0ee14185dd351" providerId="LiveId" clId="{190D6883-8A78-40B0-B41A-12872A8E5B93}" dt="2024-11-22T09:04:24.611" v="167" actId="478"/>
          <ac:picMkLst>
            <pc:docMk/>
            <pc:sldMk cId="4289674020" sldId="256"/>
            <ac:picMk id="29" creationId="{CBE8EA83-D7E8-46D8-B74C-243752974E04}"/>
          </ac:picMkLst>
        </pc:picChg>
      </pc:sldChg>
      <pc:sldChg chg="addSp delSp modSp new del mod setBg modAnim">
        <pc:chgData name="Наталия Панкратова" userId="2de0ee14185dd351" providerId="LiveId" clId="{190D6883-8A78-40B0-B41A-12872A8E5B93}" dt="2024-11-22T09:27:50.449" v="216" actId="47"/>
        <pc:sldMkLst>
          <pc:docMk/>
          <pc:sldMk cId="3727220063" sldId="257"/>
        </pc:sldMkLst>
        <pc:spChg chg="del">
          <ac:chgData name="Наталия Панкратова" userId="2de0ee14185dd351" providerId="LiveId" clId="{190D6883-8A78-40B0-B41A-12872A8E5B93}" dt="2024-11-22T08:46:47.254" v="2" actId="478"/>
          <ac:spMkLst>
            <pc:docMk/>
            <pc:sldMk cId="3727220063" sldId="257"/>
            <ac:spMk id="2" creationId="{5E503639-0D1E-4CA1-8660-9E4536D2F510}"/>
          </ac:spMkLst>
        </pc:spChg>
        <pc:spChg chg="del">
          <ac:chgData name="Наталия Панкратова" userId="2de0ee14185dd351" providerId="LiveId" clId="{190D6883-8A78-40B0-B41A-12872A8E5B93}" dt="2024-11-22T08:46:45.672" v="1" actId="478"/>
          <ac:spMkLst>
            <pc:docMk/>
            <pc:sldMk cId="3727220063" sldId="257"/>
            <ac:spMk id="3" creationId="{4C6B7AA1-A935-4E9E-BA14-CB727BC3BAD1}"/>
          </ac:spMkLst>
        </pc:spChg>
        <pc:grpChg chg="add mod">
          <ac:chgData name="Наталия Панкратова" userId="2de0ee14185dd351" providerId="LiveId" clId="{190D6883-8A78-40B0-B41A-12872A8E5B93}" dt="2024-11-22T08:50:51.700" v="41" actId="1076"/>
          <ac:grpSpMkLst>
            <pc:docMk/>
            <pc:sldMk cId="3727220063" sldId="257"/>
            <ac:grpSpMk id="7" creationId="{BBA6BF63-2883-404D-BD0D-E642C73C9B3D}"/>
          </ac:grpSpMkLst>
        </pc:grpChg>
        <pc:grpChg chg="add mod">
          <ac:chgData name="Наталия Панкратова" userId="2de0ee14185dd351" providerId="LiveId" clId="{190D6883-8A78-40B0-B41A-12872A8E5B93}" dt="2024-11-22T08:51:09.631" v="47" actId="164"/>
          <ac:grpSpMkLst>
            <pc:docMk/>
            <pc:sldMk cId="3727220063" sldId="257"/>
            <ac:grpSpMk id="11" creationId="{403E38C4-7DEC-4187-98DF-4DA64639BAEB}"/>
          </ac:grpSpMkLst>
        </pc:grpChg>
        <pc:grpChg chg="add mod">
          <ac:chgData name="Наталия Панкратова" userId="2de0ee14185dd351" providerId="LiveId" clId="{190D6883-8A78-40B0-B41A-12872A8E5B93}" dt="2024-11-22T08:53:22.550" v="62" actId="164"/>
          <ac:grpSpMkLst>
            <pc:docMk/>
            <pc:sldMk cId="3727220063" sldId="257"/>
            <ac:grpSpMk id="16" creationId="{D2091ACB-8D7F-459B-8C75-3C5559C17FE4}"/>
          </ac:grpSpMkLst>
        </pc:grpChg>
        <pc:grpChg chg="add mod">
          <ac:chgData name="Наталия Панкратова" userId="2de0ee14185dd351" providerId="LiveId" clId="{190D6883-8A78-40B0-B41A-12872A8E5B93}" dt="2024-11-22T08:54:18.454" v="73" actId="164"/>
          <ac:grpSpMkLst>
            <pc:docMk/>
            <pc:sldMk cId="3727220063" sldId="257"/>
            <ac:grpSpMk id="19" creationId="{DA2803CD-2830-4102-A28F-310C28CE68F9}"/>
          </ac:grpSpMkLst>
        </pc:grpChg>
        <pc:grpChg chg="add mod">
          <ac:chgData name="Наталия Панкратова" userId="2de0ee14185dd351" providerId="LiveId" clId="{190D6883-8A78-40B0-B41A-12872A8E5B93}" dt="2024-11-22T08:55:42.237" v="87" actId="164"/>
          <ac:grpSpMkLst>
            <pc:docMk/>
            <pc:sldMk cId="3727220063" sldId="257"/>
            <ac:grpSpMk id="23" creationId="{2B285602-E505-4445-BE1C-830F37EBDD23}"/>
          </ac:grpSpMkLst>
        </pc:grpChg>
        <pc:grpChg chg="add mod">
          <ac:chgData name="Наталия Панкратова" userId="2de0ee14185dd351" providerId="LiveId" clId="{190D6883-8A78-40B0-B41A-12872A8E5B93}" dt="2024-11-22T08:57:49.934" v="146" actId="164"/>
          <ac:grpSpMkLst>
            <pc:docMk/>
            <pc:sldMk cId="3727220063" sldId="257"/>
            <ac:grpSpMk id="26" creationId="{8056A542-2885-4540-9F29-F30D55C5C4CC}"/>
          </ac:grpSpMkLst>
        </pc:grpChg>
        <pc:grpChg chg="add mod">
          <ac:chgData name="Наталия Панкратова" userId="2de0ee14185dd351" providerId="LiveId" clId="{190D6883-8A78-40B0-B41A-12872A8E5B93}" dt="2024-11-22T09:03:05.914" v="153" actId="164"/>
          <ac:grpSpMkLst>
            <pc:docMk/>
            <pc:sldMk cId="3727220063" sldId="257"/>
            <ac:grpSpMk id="29" creationId="{E804D155-E747-4F95-934E-A3238592D996}"/>
          </ac:grpSpMkLst>
        </pc:grpChg>
        <pc:grpChg chg="add mod">
          <ac:chgData name="Наталия Панкратова" userId="2de0ee14185dd351" providerId="LiveId" clId="{190D6883-8A78-40B0-B41A-12872A8E5B93}" dt="2024-11-22T09:03:47.872" v="165" actId="164"/>
          <ac:grpSpMkLst>
            <pc:docMk/>
            <pc:sldMk cId="3727220063" sldId="257"/>
            <ac:grpSpMk id="32" creationId="{32AA53A0-8BC5-4F0D-A337-0732043452C1}"/>
          </ac:grpSpMkLst>
        </pc:grpChg>
        <pc:grpChg chg="add mod">
          <ac:chgData name="Наталия Панкратова" userId="2de0ee14185dd351" providerId="LiveId" clId="{190D6883-8A78-40B0-B41A-12872A8E5B93}" dt="2024-11-22T09:05:08.324" v="181" actId="164"/>
          <ac:grpSpMkLst>
            <pc:docMk/>
            <pc:sldMk cId="3727220063" sldId="257"/>
            <ac:grpSpMk id="35" creationId="{45207A06-B9AE-42EA-BC8E-FF311A561BD7}"/>
          </ac:grpSpMkLst>
        </pc:grpChg>
        <pc:grpChg chg="add mod">
          <ac:chgData name="Наталия Панкратова" userId="2de0ee14185dd351" providerId="LiveId" clId="{190D6883-8A78-40B0-B41A-12872A8E5B93}" dt="2024-11-22T09:06:14.137" v="193" actId="164"/>
          <ac:grpSpMkLst>
            <pc:docMk/>
            <pc:sldMk cId="3727220063" sldId="257"/>
            <ac:grpSpMk id="38" creationId="{CD4153E1-3335-462C-8E4E-6191DB35B4DE}"/>
          </ac:grpSpMkLst>
        </pc:grpChg>
        <pc:grpChg chg="add mod">
          <ac:chgData name="Наталия Панкратова" userId="2de0ee14185dd351" providerId="LiveId" clId="{190D6883-8A78-40B0-B41A-12872A8E5B93}" dt="2024-11-22T09:07:07.424" v="204" actId="164"/>
          <ac:grpSpMkLst>
            <pc:docMk/>
            <pc:sldMk cId="3727220063" sldId="257"/>
            <ac:grpSpMk id="43" creationId="{376E76C1-519F-4444-BBE0-37DE1EEEF29A}"/>
          </ac:grpSpMkLst>
        </pc:grpChg>
        <pc:picChg chg="add mod">
          <ac:chgData name="Наталия Панкратова" userId="2de0ee14185dd351" providerId="LiveId" clId="{190D6883-8A78-40B0-B41A-12872A8E5B93}" dt="2024-11-22T08:47:14.057" v="9" actId="1076"/>
          <ac:picMkLst>
            <pc:docMk/>
            <pc:sldMk cId="3727220063" sldId="257"/>
            <ac:picMk id="4" creationId="{D3004490-0E73-447F-9D71-A8916EABE3E3}"/>
          </ac:picMkLst>
        </pc:picChg>
        <pc:picChg chg="add mod">
          <ac:chgData name="Наталия Панкратова" userId="2de0ee14185dd351" providerId="LiveId" clId="{190D6883-8A78-40B0-B41A-12872A8E5B93}" dt="2024-11-22T08:50:10.429" v="33" actId="164"/>
          <ac:picMkLst>
            <pc:docMk/>
            <pc:sldMk cId="3727220063" sldId="257"/>
            <ac:picMk id="5" creationId="{09AE6A26-F013-4884-9851-087CA6A61059}"/>
          </ac:picMkLst>
        </pc:picChg>
        <pc:picChg chg="add mod">
          <ac:chgData name="Наталия Панкратова" userId="2de0ee14185dd351" providerId="LiveId" clId="{190D6883-8A78-40B0-B41A-12872A8E5B93}" dt="2024-11-22T08:50:10.429" v="33" actId="164"/>
          <ac:picMkLst>
            <pc:docMk/>
            <pc:sldMk cId="3727220063" sldId="257"/>
            <ac:picMk id="6" creationId="{3D67D64C-EB22-488E-9AC8-A7CD7CD20855}"/>
          </ac:picMkLst>
        </pc:picChg>
        <pc:picChg chg="add mod">
          <ac:chgData name="Наталия Панкратова" userId="2de0ee14185dd351" providerId="LiveId" clId="{190D6883-8A78-40B0-B41A-12872A8E5B93}" dt="2024-11-22T08:51:09.631" v="47" actId="164"/>
          <ac:picMkLst>
            <pc:docMk/>
            <pc:sldMk cId="3727220063" sldId="257"/>
            <ac:picMk id="9" creationId="{3E714D41-CBF3-47EF-915D-B7DFF39F38C8}"/>
          </ac:picMkLst>
        </pc:picChg>
        <pc:picChg chg="add mod">
          <ac:chgData name="Наталия Панкратова" userId="2de0ee14185dd351" providerId="LiveId" clId="{190D6883-8A78-40B0-B41A-12872A8E5B93}" dt="2024-11-22T08:51:09.631" v="47" actId="164"/>
          <ac:picMkLst>
            <pc:docMk/>
            <pc:sldMk cId="3727220063" sldId="257"/>
            <ac:picMk id="10" creationId="{9BBCCCCF-FFA6-40DB-9DFD-2BD9F27A556F}"/>
          </ac:picMkLst>
        </pc:picChg>
        <pc:picChg chg="add mod">
          <ac:chgData name="Наталия Панкратова" userId="2de0ee14185dd351" providerId="LiveId" clId="{190D6883-8A78-40B0-B41A-12872A8E5B93}" dt="2024-11-22T08:53:22.550" v="62" actId="164"/>
          <ac:picMkLst>
            <pc:docMk/>
            <pc:sldMk cId="3727220063" sldId="257"/>
            <ac:picMk id="13" creationId="{7E8D112D-A21D-4A88-9824-DB4ED932E67D}"/>
          </ac:picMkLst>
        </pc:picChg>
        <pc:picChg chg="add mod">
          <ac:chgData name="Наталия Панкратова" userId="2de0ee14185dd351" providerId="LiveId" clId="{190D6883-8A78-40B0-B41A-12872A8E5B93}" dt="2024-11-22T08:53:22.550" v="62" actId="164"/>
          <ac:picMkLst>
            <pc:docMk/>
            <pc:sldMk cId="3727220063" sldId="257"/>
            <ac:picMk id="15" creationId="{E32A4726-C14F-4CCE-A208-F688494EFEF5}"/>
          </ac:picMkLst>
        </pc:picChg>
        <pc:picChg chg="add mod ord">
          <ac:chgData name="Наталия Панкратова" userId="2de0ee14185dd351" providerId="LiveId" clId="{190D6883-8A78-40B0-B41A-12872A8E5B93}" dt="2024-11-22T08:54:18.454" v="73" actId="164"/>
          <ac:picMkLst>
            <pc:docMk/>
            <pc:sldMk cId="3727220063" sldId="257"/>
            <ac:picMk id="17" creationId="{27E7BD97-2B1B-40F5-AE67-42B148E209AF}"/>
          </ac:picMkLst>
        </pc:picChg>
        <pc:picChg chg="add mod ord">
          <ac:chgData name="Наталия Панкратова" userId="2de0ee14185dd351" providerId="LiveId" clId="{190D6883-8A78-40B0-B41A-12872A8E5B93}" dt="2024-11-22T08:54:18.454" v="73" actId="164"/>
          <ac:picMkLst>
            <pc:docMk/>
            <pc:sldMk cId="3727220063" sldId="257"/>
            <ac:picMk id="18" creationId="{A846CAC5-AF03-41A2-870C-1650A5E19482}"/>
          </ac:picMkLst>
        </pc:picChg>
        <pc:picChg chg="add mod">
          <ac:chgData name="Наталия Панкратова" userId="2de0ee14185dd351" providerId="LiveId" clId="{190D6883-8A78-40B0-B41A-12872A8E5B93}" dt="2024-11-22T08:55:42.237" v="87" actId="164"/>
          <ac:picMkLst>
            <pc:docMk/>
            <pc:sldMk cId="3727220063" sldId="257"/>
            <ac:picMk id="21" creationId="{856785AC-7C03-4C32-BF66-4F794BA46FA8}"/>
          </ac:picMkLst>
        </pc:picChg>
        <pc:picChg chg="add mod">
          <ac:chgData name="Наталия Панкратова" userId="2de0ee14185dd351" providerId="LiveId" clId="{190D6883-8A78-40B0-B41A-12872A8E5B93}" dt="2024-11-22T08:55:42.237" v="87" actId="164"/>
          <ac:picMkLst>
            <pc:docMk/>
            <pc:sldMk cId="3727220063" sldId="257"/>
            <ac:picMk id="22" creationId="{94E78FE6-DF91-432F-AE16-E1010A1C867D}"/>
          </ac:picMkLst>
        </pc:picChg>
        <pc:picChg chg="add mod ord">
          <ac:chgData name="Наталия Панкратова" userId="2de0ee14185dd351" providerId="LiveId" clId="{190D6883-8A78-40B0-B41A-12872A8E5B93}" dt="2024-11-22T08:57:49.934" v="146" actId="164"/>
          <ac:picMkLst>
            <pc:docMk/>
            <pc:sldMk cId="3727220063" sldId="257"/>
            <ac:picMk id="24" creationId="{449DCEC9-D888-4354-979B-F0E1204D2A48}"/>
          </ac:picMkLst>
        </pc:picChg>
        <pc:picChg chg="add mod">
          <ac:chgData name="Наталия Панкратова" userId="2de0ee14185dd351" providerId="LiveId" clId="{190D6883-8A78-40B0-B41A-12872A8E5B93}" dt="2024-11-22T08:57:49.934" v="146" actId="164"/>
          <ac:picMkLst>
            <pc:docMk/>
            <pc:sldMk cId="3727220063" sldId="257"/>
            <ac:picMk id="25" creationId="{E5A39F95-15C0-4CC4-93A8-641FF45D6A91}"/>
          </ac:picMkLst>
        </pc:picChg>
        <pc:picChg chg="add mod">
          <ac:chgData name="Наталия Панкратова" userId="2de0ee14185dd351" providerId="LiveId" clId="{190D6883-8A78-40B0-B41A-12872A8E5B93}" dt="2024-11-22T09:03:05.914" v="153" actId="164"/>
          <ac:picMkLst>
            <pc:docMk/>
            <pc:sldMk cId="3727220063" sldId="257"/>
            <ac:picMk id="27" creationId="{5C0C64A3-6DB8-4B82-90D0-F454D7D18A50}"/>
          </ac:picMkLst>
        </pc:picChg>
        <pc:picChg chg="add mod">
          <ac:chgData name="Наталия Панкратова" userId="2de0ee14185dd351" providerId="LiveId" clId="{190D6883-8A78-40B0-B41A-12872A8E5B93}" dt="2024-11-22T09:03:05.914" v="153" actId="164"/>
          <ac:picMkLst>
            <pc:docMk/>
            <pc:sldMk cId="3727220063" sldId="257"/>
            <ac:picMk id="28" creationId="{5A856D08-0947-4AF0-BC86-4B85C70DE7D0}"/>
          </ac:picMkLst>
        </pc:picChg>
        <pc:picChg chg="add mod ord">
          <ac:chgData name="Наталия Панкратова" userId="2de0ee14185dd351" providerId="LiveId" clId="{190D6883-8A78-40B0-B41A-12872A8E5B93}" dt="2024-11-22T09:03:47.872" v="165" actId="164"/>
          <ac:picMkLst>
            <pc:docMk/>
            <pc:sldMk cId="3727220063" sldId="257"/>
            <ac:picMk id="30" creationId="{6AFBEA42-A15D-4F55-A591-262A93D962D2}"/>
          </ac:picMkLst>
        </pc:picChg>
        <pc:picChg chg="add mod">
          <ac:chgData name="Наталия Панкратова" userId="2de0ee14185dd351" providerId="LiveId" clId="{190D6883-8A78-40B0-B41A-12872A8E5B93}" dt="2024-11-22T09:03:47.872" v="165" actId="164"/>
          <ac:picMkLst>
            <pc:docMk/>
            <pc:sldMk cId="3727220063" sldId="257"/>
            <ac:picMk id="31" creationId="{469BCB6D-946B-4977-8C20-74FF1966313E}"/>
          </ac:picMkLst>
        </pc:picChg>
        <pc:picChg chg="add mod">
          <ac:chgData name="Наталия Панкратова" userId="2de0ee14185dd351" providerId="LiveId" clId="{190D6883-8A78-40B0-B41A-12872A8E5B93}" dt="2024-11-22T09:05:08.324" v="181" actId="164"/>
          <ac:picMkLst>
            <pc:docMk/>
            <pc:sldMk cId="3727220063" sldId="257"/>
            <ac:picMk id="33" creationId="{FCCEAA3A-98C8-4D63-BEB1-CAFF7B5760E7}"/>
          </ac:picMkLst>
        </pc:picChg>
        <pc:picChg chg="add mod">
          <ac:chgData name="Наталия Панкратова" userId="2de0ee14185dd351" providerId="LiveId" clId="{190D6883-8A78-40B0-B41A-12872A8E5B93}" dt="2024-11-22T09:05:08.324" v="181" actId="164"/>
          <ac:picMkLst>
            <pc:docMk/>
            <pc:sldMk cId="3727220063" sldId="257"/>
            <ac:picMk id="34" creationId="{8166CAA6-53E9-4221-BBD0-9CD2E6532AE2}"/>
          </ac:picMkLst>
        </pc:picChg>
        <pc:picChg chg="add mod ord">
          <ac:chgData name="Наталия Панкратова" userId="2de0ee14185dd351" providerId="LiveId" clId="{190D6883-8A78-40B0-B41A-12872A8E5B93}" dt="2024-11-22T09:06:14.137" v="193" actId="164"/>
          <ac:picMkLst>
            <pc:docMk/>
            <pc:sldMk cId="3727220063" sldId="257"/>
            <ac:picMk id="36" creationId="{CE9B7D9A-05B3-4EFB-9FE7-F1B779A53471}"/>
          </ac:picMkLst>
        </pc:picChg>
        <pc:picChg chg="add mod">
          <ac:chgData name="Наталия Панкратова" userId="2de0ee14185dd351" providerId="LiveId" clId="{190D6883-8A78-40B0-B41A-12872A8E5B93}" dt="2024-11-22T09:06:14.137" v="193" actId="164"/>
          <ac:picMkLst>
            <pc:docMk/>
            <pc:sldMk cId="3727220063" sldId="257"/>
            <ac:picMk id="37" creationId="{6F7F2516-4703-4A05-8CC8-17ECB36BD839}"/>
          </ac:picMkLst>
        </pc:picChg>
        <pc:picChg chg="add del mod">
          <ac:chgData name="Наталия Панкратова" userId="2de0ee14185dd351" providerId="LiveId" clId="{190D6883-8A78-40B0-B41A-12872A8E5B93}" dt="2024-11-22T09:06:36.119" v="197"/>
          <ac:picMkLst>
            <pc:docMk/>
            <pc:sldMk cId="3727220063" sldId="257"/>
            <ac:picMk id="39" creationId="{CFBE69E0-D876-4DC4-B40F-26443F97B28A}"/>
          </ac:picMkLst>
        </pc:picChg>
        <pc:picChg chg="add del mod">
          <ac:chgData name="Наталия Панкратова" userId="2de0ee14185dd351" providerId="LiveId" clId="{190D6883-8A78-40B0-B41A-12872A8E5B93}" dt="2024-11-22T09:06:36.119" v="197"/>
          <ac:picMkLst>
            <pc:docMk/>
            <pc:sldMk cId="3727220063" sldId="257"/>
            <ac:picMk id="40" creationId="{15A977C1-9DA9-4E49-8865-D33D7BF90F43}"/>
          </ac:picMkLst>
        </pc:picChg>
        <pc:picChg chg="add mod">
          <ac:chgData name="Наталия Панкратова" userId="2de0ee14185dd351" providerId="LiveId" clId="{190D6883-8A78-40B0-B41A-12872A8E5B93}" dt="2024-11-22T09:07:07.424" v="204" actId="164"/>
          <ac:picMkLst>
            <pc:docMk/>
            <pc:sldMk cId="3727220063" sldId="257"/>
            <ac:picMk id="41" creationId="{00330713-EA1D-43F6-A3C2-4C92BAAC6299}"/>
          </ac:picMkLst>
        </pc:picChg>
        <pc:picChg chg="add mod">
          <ac:chgData name="Наталия Панкратова" userId="2de0ee14185dd351" providerId="LiveId" clId="{190D6883-8A78-40B0-B41A-12872A8E5B93}" dt="2024-11-22T09:07:07.424" v="204" actId="164"/>
          <ac:picMkLst>
            <pc:docMk/>
            <pc:sldMk cId="3727220063" sldId="257"/>
            <ac:picMk id="42" creationId="{2B2D45A1-1CF8-4DC9-9E00-58F0A828DD95}"/>
          </ac:picMkLst>
        </pc:picChg>
        <pc:picChg chg="add mod">
          <ac:chgData name="Наталия Панкратова" userId="2de0ee14185dd351" providerId="LiveId" clId="{190D6883-8A78-40B0-B41A-12872A8E5B93}" dt="2024-11-22T09:07:56.074" v="208" actId="1076"/>
          <ac:picMkLst>
            <pc:docMk/>
            <pc:sldMk cId="3727220063" sldId="257"/>
            <ac:picMk id="44" creationId="{C2A212D7-5AFE-4C91-B18A-76869D9F25D0}"/>
          </ac:picMkLst>
        </pc:picChg>
      </pc:sldChg>
      <pc:sldChg chg="addSp delSp modSp add mod setBg">
        <pc:chgData name="Наталия Панкратова" userId="2de0ee14185dd351" providerId="LiveId" clId="{190D6883-8A78-40B0-B41A-12872A8E5B93}" dt="2024-11-22T09:27:46.722" v="215" actId="167"/>
        <pc:sldMkLst>
          <pc:docMk/>
          <pc:sldMk cId="1507661530" sldId="258"/>
        </pc:sldMkLst>
        <pc:picChg chg="add del mod">
          <ac:chgData name="Наталия Панкратова" userId="2de0ee14185dd351" providerId="LiveId" clId="{190D6883-8A78-40B0-B41A-12872A8E5B93}" dt="2024-11-22T09:27:15.866" v="213" actId="931"/>
          <ac:picMkLst>
            <pc:docMk/>
            <pc:sldMk cId="1507661530" sldId="258"/>
            <ac:picMk id="3" creationId="{99888367-384D-452F-83DA-EC21582B072F}"/>
          </ac:picMkLst>
        </pc:picChg>
        <pc:picChg chg="add mod ord">
          <ac:chgData name="Наталия Панкратова" userId="2de0ee14185dd351" providerId="LiveId" clId="{190D6883-8A78-40B0-B41A-12872A8E5B93}" dt="2024-11-22T09:27:46.722" v="215" actId="167"/>
          <ac:picMkLst>
            <pc:docMk/>
            <pc:sldMk cId="1507661530" sldId="258"/>
            <ac:picMk id="12" creationId="{F5F53026-3FC9-491F-AE91-53E8B6F7FAD8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94974-BFFF-4095-A4F3-6EF7FC0EE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7C4FAD-E9E7-41A2-A8BC-71E471C61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EF7C1-7838-47AB-B944-E6FBA390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2CA5A-922F-4D60-B940-42F8189A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EB935-F6A2-45B2-AAC8-6568AB83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145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93ABC-5626-46F2-8220-9909FC5C3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AA80AC-CFB9-40E9-BF51-FEC25E45A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37DA1-67F3-4F16-B87E-D58BF597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B2FC2-AAE0-4C3A-947A-4D3E8BCD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D5749-1008-49B8-847C-8B8B3EF6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45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E96478-C1E7-402E-8A59-C05FEF729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088DE1-81C9-4C31-99D7-17F5B8D07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0FC6-7768-4D4D-A9BB-654C7CFC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80EAC-0B58-4F43-8AC9-3D712759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8AB1C-C718-48A2-A493-C69CE7C5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97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ECB0F-A6E4-42B9-BAF8-76F093DE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5A70C-F33E-436A-A42D-1DBE7C3B9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2100FD-BE47-4457-A596-A64D8CE7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C842D1-59AB-4437-80BD-9ECEF914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63C3A-3623-4035-9060-AAE05F92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96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639C6-CC35-4C0C-BD0E-018EC9F5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C0AAD-8D49-4CD1-92EE-463EE4C31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6F748-D017-49BA-9A14-EDE1AF39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EF188-6E0E-4FE2-9BDE-AE2A88BF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798B7-EE38-41EB-A5E1-0B80D794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72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E1DCE-D3E8-4E24-971E-94341911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2A464-3FC0-43A1-B6EC-56C9D7B0B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CC7047-70A6-4DEE-A508-1A1B610A8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19685-C465-4E9D-BDD9-BC3A4DA9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2349B3-BC02-4E8A-8542-6E18CADE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691E7-7829-49D5-ADCA-B2456614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63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16221-25C7-4911-AB8B-19168474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62042D-87AB-4BF2-A082-75AAD246E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0D52C4-7043-4541-83F2-D1C35F108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CE49C6-DE2F-4DF8-8EEA-DDA267A95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6652E5-E9C6-4F3E-979C-5042F7362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39E881-5CDA-4D06-810C-D2DA3F00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9BAD03-D6B0-4E8B-9F19-F59D19DE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89B160-A5CE-422F-BF30-5A3FF3E9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92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8F29-0F96-4CA4-934B-2A8ADB62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7EF91C-2D7E-414B-BC75-84AEDE16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A39295-F16E-4B40-812E-723056E1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4BF76-BC86-45B4-9D98-6C7E64B0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5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372520-92D5-4251-8E64-2305B758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3ED1BD-B2EC-41BD-B24A-2528195B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AA6CE9-8F21-4E0F-970F-F7499677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65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6027A-314B-444F-9DBB-DA93A2AD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5F2A5-020A-415A-9BEB-E4F3161AE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B7D9E8-DD3A-4512-ACF9-FFF254F5A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260CB8-4FF6-4BBF-BDF9-DE609387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E5CECC-3618-4F21-92F2-7A413D2E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608E4D-9DD1-482D-8EC8-C90EDE32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3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0FB97-27EC-406D-A69B-5DC89DAA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471C15-BC9F-4784-B1F3-EB79728FE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055E94-A46B-40DD-9398-07D7DCA27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77B8E-5590-431E-B155-12C77E17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DDB32-B640-4D3E-8E0A-7A16B054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131037-50DE-455D-A213-C017247F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1077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157EF-C305-45DC-879F-4E47EA30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FB528E-21A5-4DD3-972B-7C292288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973D6-1BC8-492F-9B38-0DB9C77A3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9193-D2D6-483E-8647-7A4570464AC6}" type="datetimeFigureOut">
              <a:rPr lang="uk-UA" smtClean="0"/>
              <a:t>22.11.2024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82740-998C-4368-B1DA-9075B8301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DA016-FC7E-426B-80E2-E1BA807B6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1F9CF-A524-4D03-879A-BAA88900F0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78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F53026-3FC9-491F-AE91-53E8B6F7F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BA6BF63-2883-404D-BD0D-E642C73C9B3D}"/>
              </a:ext>
            </a:extLst>
          </p:cNvPr>
          <p:cNvGrpSpPr/>
          <p:nvPr/>
        </p:nvGrpSpPr>
        <p:grpSpPr>
          <a:xfrm>
            <a:off x="3353876" y="1731709"/>
            <a:ext cx="3394582" cy="3394582"/>
            <a:chOff x="3016419" y="1884991"/>
            <a:chExt cx="3394582" cy="339458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9AE6A26-F013-4884-9851-087CA6A6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419" y="1884991"/>
              <a:ext cx="3394582" cy="3394582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D67D64C-EB22-488E-9AC8-A7CD7CD2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721" y="3429000"/>
              <a:ext cx="1823580" cy="1821061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03E38C4-7DEC-4187-98DF-4DA64639BAEB}"/>
              </a:ext>
            </a:extLst>
          </p:cNvPr>
          <p:cNvGrpSpPr/>
          <p:nvPr/>
        </p:nvGrpSpPr>
        <p:grpSpPr>
          <a:xfrm>
            <a:off x="4844883" y="4133028"/>
            <a:ext cx="3052242" cy="2771020"/>
            <a:chOff x="4844883" y="4133028"/>
            <a:chExt cx="3052242" cy="2771020"/>
          </a:xfrm>
        </p:grpSpPr>
        <p:pic>
          <p:nvPicPr>
            <p:cNvPr id="9" name="Рисунок 8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3E714D41-CBF3-47EF-915D-B7DFF39F3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83" y="4133028"/>
              <a:ext cx="2608537" cy="260853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BBCCCCF-FFA6-40DB-9DFD-2BD9F27A5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368" y="5126291"/>
              <a:ext cx="1777757" cy="1777757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2091ACB-8D7F-459B-8C75-3C5559C17FE4}"/>
              </a:ext>
            </a:extLst>
          </p:cNvPr>
          <p:cNvGrpSpPr/>
          <p:nvPr/>
        </p:nvGrpSpPr>
        <p:grpSpPr>
          <a:xfrm>
            <a:off x="7897125" y="1491342"/>
            <a:ext cx="3015343" cy="3605437"/>
            <a:chOff x="7897125" y="1491342"/>
            <a:chExt cx="3015343" cy="3605437"/>
          </a:xfrm>
        </p:grpSpPr>
        <p:pic>
          <p:nvPicPr>
            <p:cNvPr id="13" name="Рисунок 12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E8D112D-A21D-4A88-9824-DB4ED932E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125" y="1491342"/>
              <a:ext cx="3015343" cy="3015343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яйцо, Птичье гнездо, гнездо,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32A4726-C14F-4CCE-A208-F688494EF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5277" y="2918896"/>
              <a:ext cx="2177883" cy="217788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A2803CD-2830-4102-A28F-310C28CE68F9}"/>
              </a:ext>
            </a:extLst>
          </p:cNvPr>
          <p:cNvGrpSpPr/>
          <p:nvPr/>
        </p:nvGrpSpPr>
        <p:grpSpPr>
          <a:xfrm>
            <a:off x="8617185" y="3832008"/>
            <a:ext cx="3574815" cy="3025992"/>
            <a:chOff x="8617185" y="3832008"/>
            <a:chExt cx="3574815" cy="302599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7E7BD97-2B1B-40F5-AE67-42B148E20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6008" y="3832008"/>
              <a:ext cx="3025992" cy="302599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846CAC5-AF03-41A2-870C-1650A5E19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7185" y="4807697"/>
              <a:ext cx="1783764" cy="1808166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B285602-E505-4445-BE1C-830F37EBDD23}"/>
              </a:ext>
            </a:extLst>
          </p:cNvPr>
          <p:cNvGrpSpPr/>
          <p:nvPr/>
        </p:nvGrpSpPr>
        <p:grpSpPr>
          <a:xfrm>
            <a:off x="6201986" y="1549516"/>
            <a:ext cx="2709248" cy="3252216"/>
            <a:chOff x="6201986" y="1549516"/>
            <a:chExt cx="2709248" cy="3252216"/>
          </a:xfrm>
        </p:grpSpPr>
        <p:pic>
          <p:nvPicPr>
            <p:cNvPr id="21" name="Рисунок 20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856785AC-7C03-4C32-BF66-4F794BA46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986" y="1549516"/>
              <a:ext cx="2709248" cy="2709248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78FE6-DF91-432F-AE16-E1010A1C8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463" y="2790246"/>
              <a:ext cx="1752803" cy="201148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056A542-2885-4540-9F29-F30D55C5C4CC}"/>
              </a:ext>
            </a:extLst>
          </p:cNvPr>
          <p:cNvGrpSpPr/>
          <p:nvPr/>
        </p:nvGrpSpPr>
        <p:grpSpPr>
          <a:xfrm>
            <a:off x="6691014" y="3153580"/>
            <a:ext cx="3178782" cy="3362215"/>
            <a:chOff x="6691014" y="3153580"/>
            <a:chExt cx="3178782" cy="3362215"/>
          </a:xfrm>
        </p:grpSpPr>
        <p:pic>
          <p:nvPicPr>
            <p:cNvPr id="25" name="Рисунок 24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A39F95-15C0-4CC4-93A8-641FF45D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014" y="3153580"/>
              <a:ext cx="3178782" cy="3178782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круг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449DCEC9-D888-4354-979B-F0E1204D2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181" y="4831244"/>
              <a:ext cx="1684551" cy="1684551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804D155-E747-4F95-934E-A3238592D996}"/>
              </a:ext>
            </a:extLst>
          </p:cNvPr>
          <p:cNvGrpSpPr/>
          <p:nvPr/>
        </p:nvGrpSpPr>
        <p:grpSpPr>
          <a:xfrm>
            <a:off x="4786148" y="2580626"/>
            <a:ext cx="3547691" cy="3368058"/>
            <a:chOff x="4786148" y="2580626"/>
            <a:chExt cx="3547691" cy="3368058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C0C64A3-6DB8-4B82-90D0-F454D7D18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537" y="2580626"/>
              <a:ext cx="3353302" cy="3353302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5A856D08-0947-4AF0-BC86-4B85C70DE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148" y="3858405"/>
              <a:ext cx="2090279" cy="2090279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2AA53A0-8BC5-4F0D-A337-0732043452C1}"/>
              </a:ext>
            </a:extLst>
          </p:cNvPr>
          <p:cNvGrpSpPr/>
          <p:nvPr/>
        </p:nvGrpSpPr>
        <p:grpSpPr>
          <a:xfrm>
            <a:off x="9255612" y="2918896"/>
            <a:ext cx="2768820" cy="3338261"/>
            <a:chOff x="9255612" y="2918896"/>
            <a:chExt cx="2768820" cy="3338261"/>
          </a:xfrm>
        </p:grpSpPr>
        <p:pic>
          <p:nvPicPr>
            <p:cNvPr id="31" name="Рисунок 3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469BCB6D-946B-4977-8C20-74FF19663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014" y="2918896"/>
              <a:ext cx="2737418" cy="273741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6AFBEA42-A15D-4F55-A591-262A93D96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612" y="4250977"/>
              <a:ext cx="2006180" cy="200618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5207A06-B9AE-42EA-BC8E-FF311A561BD7}"/>
              </a:ext>
            </a:extLst>
          </p:cNvPr>
          <p:cNvGrpSpPr/>
          <p:nvPr/>
        </p:nvGrpSpPr>
        <p:grpSpPr>
          <a:xfrm>
            <a:off x="6085908" y="3192316"/>
            <a:ext cx="3448243" cy="3368084"/>
            <a:chOff x="6085908" y="3192316"/>
            <a:chExt cx="3448243" cy="3368084"/>
          </a:xfrm>
        </p:grpSpPr>
        <p:pic>
          <p:nvPicPr>
            <p:cNvPr id="33" name="Рисунок 32" descr="Изображение выглядит как Быстрое питание, еда, графическая вставка, сэндвич&#10;&#10;Автоматически созданное описание">
              <a:extLst>
                <a:ext uri="{FF2B5EF4-FFF2-40B4-BE49-F238E27FC236}">
                  <a16:creationId xmlns:a16="http://schemas.microsoft.com/office/drawing/2014/main" id="{FCCEAA3A-98C8-4D63-BEB1-CAFF7B576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908" y="3192316"/>
              <a:ext cx="2923785" cy="292378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книга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8166CAA6-53E9-4221-BBD0-9CD2E6532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943" y="4314192"/>
              <a:ext cx="2246208" cy="2246208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D4153E1-3335-462C-8E4E-6191DB35B4DE}"/>
              </a:ext>
            </a:extLst>
          </p:cNvPr>
          <p:cNvGrpSpPr/>
          <p:nvPr/>
        </p:nvGrpSpPr>
        <p:grpSpPr>
          <a:xfrm>
            <a:off x="4401178" y="1130034"/>
            <a:ext cx="3831181" cy="4096511"/>
            <a:chOff x="4401178" y="1130034"/>
            <a:chExt cx="3831181" cy="4096511"/>
          </a:xfrm>
        </p:grpSpPr>
        <p:pic>
          <p:nvPicPr>
            <p:cNvPr id="37" name="Рисунок 36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7F2516-4703-4A05-8CC8-17ECB36BD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178" y="1130034"/>
              <a:ext cx="3831181" cy="3831181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CE9B7D9A-05B3-4EFB-9FE7-F1B779A53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74" y="3448788"/>
              <a:ext cx="1777757" cy="1777757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76E76C1-519F-4444-BBE0-37DE1EEEF29A}"/>
              </a:ext>
            </a:extLst>
          </p:cNvPr>
          <p:cNvGrpSpPr/>
          <p:nvPr/>
        </p:nvGrpSpPr>
        <p:grpSpPr>
          <a:xfrm>
            <a:off x="6837896" y="2982103"/>
            <a:ext cx="4291585" cy="4074572"/>
            <a:chOff x="6837896" y="2982103"/>
            <a:chExt cx="4291585" cy="407457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0330713-EA1D-43F6-A3C2-4C92BAAC6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896" y="2982103"/>
              <a:ext cx="4074572" cy="4074572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B2D45A1-1CF8-4DC9-9E00-58F0A828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817" y="4057951"/>
              <a:ext cx="2878664" cy="2878664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2A212D7-5AFE-4C91-B18A-76869D9F25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83" y="78615"/>
            <a:ext cx="7121769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5985" y="2873829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1</cp:revision>
  <dcterms:created xsi:type="dcterms:W3CDTF">2024-11-21T08:30:50Z</dcterms:created>
  <dcterms:modified xsi:type="dcterms:W3CDTF">2024-11-22T09:27:53Z</dcterms:modified>
</cp:coreProperties>
</file>