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1.svg" ContentType="image/svg+xml"/>
  <Override PartName="/ppt/media/image13.svg" ContentType="image/svg+xml"/>
  <Override PartName="/ppt/media/image15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sv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svg"/><Relationship Id="rId14" Type="http://schemas.openxmlformats.org/officeDocument/2006/relationships/image" Target="../media/image12.png"/><Relationship Id="rId15" Type="http://schemas.openxmlformats.org/officeDocument/2006/relationships/image" Target="../media/image13.sv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05BF5FA8-C9A9-6FF2-C0CA-7B4B151D940F}"/>
              </a:ext>
            </a:extLst>
          </p:cNvPr>
          <p:cNvGrpSpPr/>
          <p:nvPr/>
        </p:nvGrpSpPr>
        <p:grpSpPr>
          <a:xfrm>
            <a:off x="1261215" y="250615"/>
            <a:ext cx="1371600" cy="1352870"/>
            <a:chOff x="5845915" y="250615"/>
            <a:chExt cx="1371600" cy="1352870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2800C681-A286-1692-140D-1835C5EE8A6E}"/>
                </a:ext>
              </a:extLst>
            </p:cNvPr>
            <p:cNvSpPr/>
            <p:nvPr/>
          </p:nvSpPr>
          <p:spPr>
            <a:xfrm>
              <a:off x="5845915" y="2506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2" name="Рисунок 31" descr="Изображение выглядит как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ABBEB77A-356C-48AE-C9C7-A231865FC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053" y="308101"/>
              <a:ext cx="1016112" cy="1016112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5C25D3-3FF2-82C5-0541-0446C98E9EC4}"/>
                </a:ext>
              </a:extLst>
            </p:cNvPr>
            <p:cNvSpPr txBox="1"/>
            <p:nvPr/>
          </p:nvSpPr>
          <p:spPr>
            <a:xfrm>
              <a:off x="5949159" y="1203375"/>
              <a:ext cx="11757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Мо</a:t>
              </a:r>
              <a:r>
                <a:rPr lang="ru-RU" sz="2000" b="1" dirty="0">
                  <a:solidFill>
                    <a:srgbClr val="FF0000"/>
                  </a:solidFill>
                </a:rPr>
                <a:t>л</a:t>
              </a:r>
              <a:r>
                <a:rPr lang="ru-RU" sz="2000" b="1" dirty="0"/>
                <a:t>оток</a:t>
              </a:r>
              <a:endParaRPr lang="ru-UA" sz="2000" b="1" dirty="0"/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505FE577-6C7F-84BC-4C00-1B4E74324F1F}"/>
              </a:ext>
            </a:extLst>
          </p:cNvPr>
          <p:cNvGrpSpPr/>
          <p:nvPr/>
        </p:nvGrpSpPr>
        <p:grpSpPr>
          <a:xfrm>
            <a:off x="2801489" y="1863515"/>
            <a:ext cx="1371600" cy="1352870"/>
            <a:chOff x="7386189" y="1863515"/>
            <a:chExt cx="1371600" cy="1352870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843679D1-AED6-5220-667B-C98C6A780AF5}"/>
                </a:ext>
              </a:extLst>
            </p:cNvPr>
            <p:cNvSpPr/>
            <p:nvPr/>
          </p:nvSpPr>
          <p:spPr>
            <a:xfrm>
              <a:off x="7386189" y="18635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4" name="Рисунок 33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1E03D976-4F6A-AFDF-3686-C23402E2C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277" y="1930130"/>
              <a:ext cx="1020369" cy="102036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C7AFC63-BBEE-8C03-3682-F6EA17436B50}"/>
                </a:ext>
              </a:extLst>
            </p:cNvPr>
            <p:cNvSpPr txBox="1"/>
            <p:nvPr/>
          </p:nvSpPr>
          <p:spPr>
            <a:xfrm>
              <a:off x="7567331" y="2800023"/>
              <a:ext cx="10093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в доску</a:t>
              </a:r>
              <a:endParaRPr lang="ru-UA" sz="2000" b="1" dirty="0"/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B51F21BA-E88F-83C3-96A6-6399376CE6C8}"/>
              </a:ext>
            </a:extLst>
          </p:cNvPr>
          <p:cNvGrpSpPr/>
          <p:nvPr/>
        </p:nvGrpSpPr>
        <p:grpSpPr>
          <a:xfrm>
            <a:off x="2801489" y="250615"/>
            <a:ext cx="1371600" cy="1352870"/>
            <a:chOff x="7386189" y="250615"/>
            <a:chExt cx="1371600" cy="1352870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161A972C-5284-802B-555B-1291B48410C6}"/>
                </a:ext>
              </a:extLst>
            </p:cNvPr>
            <p:cNvSpPr/>
            <p:nvPr/>
          </p:nvSpPr>
          <p:spPr>
            <a:xfrm>
              <a:off x="7386189" y="2506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3DCFA62-56B3-1A34-DE20-D612413FD965}"/>
                </a:ext>
              </a:extLst>
            </p:cNvPr>
            <p:cNvSpPr txBox="1"/>
            <p:nvPr/>
          </p:nvSpPr>
          <p:spPr>
            <a:xfrm>
              <a:off x="7637923" y="1203375"/>
              <a:ext cx="9941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стуча</a:t>
              </a:r>
              <a:r>
                <a:rPr lang="ru-RU" sz="2000" b="1" dirty="0">
                  <a:solidFill>
                    <a:srgbClr val="FF0000"/>
                  </a:solidFill>
                </a:rPr>
                <a:t>л,</a:t>
              </a:r>
              <a:endParaRPr lang="ru-UA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50" name="Рисунок 49" descr="Количество со сплошной заливкой">
              <a:extLst>
                <a:ext uri="{FF2B5EF4-FFF2-40B4-BE49-F238E27FC236}">
                  <a16:creationId xmlns:a16="http://schemas.microsoft.com/office/drawing/2014/main" id="{3997B413-C6B9-ED07-8729-58C2F8B9D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16848" y="463525"/>
              <a:ext cx="836331" cy="836331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B7C01301-C002-F721-5FB2-F50EC00B7EC4}"/>
              </a:ext>
            </a:extLst>
          </p:cNvPr>
          <p:cNvGrpSpPr/>
          <p:nvPr/>
        </p:nvGrpSpPr>
        <p:grpSpPr>
          <a:xfrm>
            <a:off x="4341763" y="250615"/>
            <a:ext cx="1371600" cy="1352870"/>
            <a:chOff x="8926463" y="250615"/>
            <a:chExt cx="1371600" cy="1352870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D2146C60-0E1C-4AFE-070E-CE333C1266AD}"/>
                </a:ext>
              </a:extLst>
            </p:cNvPr>
            <p:cNvSpPr/>
            <p:nvPr/>
          </p:nvSpPr>
          <p:spPr>
            <a:xfrm>
              <a:off x="8926463" y="2506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4DBE5AC-93E8-B12C-73A2-A3D1FC59C553}"/>
                </a:ext>
              </a:extLst>
            </p:cNvPr>
            <p:cNvSpPr txBox="1"/>
            <p:nvPr/>
          </p:nvSpPr>
          <p:spPr>
            <a:xfrm>
              <a:off x="9162460" y="1203375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стуча</a:t>
              </a:r>
              <a:r>
                <a:rPr lang="ru-RU" sz="2000" b="1" dirty="0">
                  <a:solidFill>
                    <a:srgbClr val="FF0000"/>
                  </a:solidFill>
                </a:rPr>
                <a:t>л</a:t>
              </a:r>
              <a:endParaRPr lang="ru-UA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52" name="Рисунок 51" descr="Количество со сплошной заливкой">
              <a:extLst>
                <a:ext uri="{FF2B5EF4-FFF2-40B4-BE49-F238E27FC236}">
                  <a16:creationId xmlns:a16="http://schemas.microsoft.com/office/drawing/2014/main" id="{C35C1AC4-5F73-995E-8F15-17C1B0173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194096" y="463524"/>
              <a:ext cx="836331" cy="836331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7DC31106-D96D-E0F8-E580-F6303FE21DD8}"/>
              </a:ext>
            </a:extLst>
          </p:cNvPr>
          <p:cNvGrpSpPr/>
          <p:nvPr/>
        </p:nvGrpSpPr>
        <p:grpSpPr>
          <a:xfrm>
            <a:off x="1261215" y="1863515"/>
            <a:ext cx="1371600" cy="1352870"/>
            <a:chOff x="5845915" y="1863515"/>
            <a:chExt cx="1371600" cy="135287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772658F6-DD8B-9E4F-986C-FC6B14A5C79B}"/>
                </a:ext>
              </a:extLst>
            </p:cNvPr>
            <p:cNvSpPr/>
            <p:nvPr/>
          </p:nvSpPr>
          <p:spPr>
            <a:xfrm>
              <a:off x="5845915" y="18635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6" name="Рисунок 35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824B37D5-E52B-10CA-C56A-3212905B2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8199">
              <a:off x="5858610" y="2046721"/>
              <a:ext cx="706202" cy="787189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AECDB73-8E31-919E-8302-42FB47761CF3}"/>
                </a:ext>
              </a:extLst>
            </p:cNvPr>
            <p:cNvSpPr txBox="1"/>
            <p:nvPr/>
          </p:nvSpPr>
          <p:spPr>
            <a:xfrm>
              <a:off x="6059053" y="2816275"/>
              <a:ext cx="9453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Гвозди</a:t>
              </a:r>
              <a:endParaRPr lang="ru-UA" sz="2000" b="1" dirty="0"/>
            </a:p>
          </p:txBody>
        </p:sp>
        <p:pic>
          <p:nvPicPr>
            <p:cNvPr id="53" name="Рисунок 52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215181EC-D96C-6A69-11A6-8412136D1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537" y="2046721"/>
              <a:ext cx="706202" cy="787189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D3E37637-66B9-B860-887A-BA52529B3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464" y="2046721"/>
              <a:ext cx="706202" cy="787189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08B8A853-1954-3DD9-059D-FE8755140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4391" y="2046721"/>
              <a:ext cx="706202" cy="787189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6A406CAB-7473-0BC5-1DD8-D287E2916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6318" y="2046721"/>
              <a:ext cx="706202" cy="787189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6B6B1DC-26BD-2C5E-F5B5-3562981B6722}"/>
              </a:ext>
            </a:extLst>
          </p:cNvPr>
          <p:cNvGrpSpPr/>
          <p:nvPr/>
        </p:nvGrpSpPr>
        <p:grpSpPr>
          <a:xfrm>
            <a:off x="4341763" y="1863515"/>
            <a:ext cx="1371600" cy="1352870"/>
            <a:chOff x="8926463" y="1863515"/>
            <a:chExt cx="1371600" cy="1352870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3FA6189-3A0F-E4BC-72A8-7816085C7547}"/>
                </a:ext>
              </a:extLst>
            </p:cNvPr>
            <p:cNvSpPr/>
            <p:nvPr/>
          </p:nvSpPr>
          <p:spPr>
            <a:xfrm>
              <a:off x="8926463" y="18635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74812AA-B73F-8081-0AB7-1E9D98593A14}"/>
                </a:ext>
              </a:extLst>
            </p:cNvPr>
            <p:cNvSpPr txBox="1"/>
            <p:nvPr/>
          </p:nvSpPr>
          <p:spPr>
            <a:xfrm>
              <a:off x="9087439" y="2816275"/>
              <a:ext cx="10496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загоня</a:t>
              </a:r>
              <a:r>
                <a:rPr lang="ru-RU" sz="2000" b="1" dirty="0">
                  <a:solidFill>
                    <a:srgbClr val="FF0000"/>
                  </a:solidFill>
                </a:rPr>
                <a:t>л</a:t>
              </a:r>
              <a:endParaRPr lang="ru-UA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58" name="Рисунок 57" descr="Входящие контур">
              <a:extLst>
                <a:ext uri="{FF2B5EF4-FFF2-40B4-BE49-F238E27FC236}">
                  <a16:creationId xmlns:a16="http://schemas.microsoft.com/office/drawing/2014/main" id="{6A371697-4EB4-95B1-86B9-54012CCE4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155061" y="1975453"/>
              <a:ext cx="914400" cy="914400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07799359-DE40-6799-4CF7-DC5688D2478E}"/>
              </a:ext>
            </a:extLst>
          </p:cNvPr>
          <p:cNvGrpSpPr/>
          <p:nvPr/>
        </p:nvGrpSpPr>
        <p:grpSpPr>
          <a:xfrm>
            <a:off x="1232569" y="3472836"/>
            <a:ext cx="1400246" cy="1373153"/>
            <a:chOff x="5817269" y="3472836"/>
            <a:chExt cx="1400246" cy="1373153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BD2ECA31-C667-D18E-52C2-376F5F31F856}"/>
                </a:ext>
              </a:extLst>
            </p:cNvPr>
            <p:cNvSpPr/>
            <p:nvPr/>
          </p:nvSpPr>
          <p:spPr>
            <a:xfrm>
              <a:off x="5845915" y="34764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B432640-9434-9158-982A-43784E1001BD}"/>
                </a:ext>
              </a:extLst>
            </p:cNvPr>
            <p:cNvSpPr txBox="1"/>
            <p:nvPr/>
          </p:nvSpPr>
          <p:spPr>
            <a:xfrm>
              <a:off x="5995409" y="4445879"/>
              <a:ext cx="1106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Ко</a:t>
              </a:r>
              <a:r>
                <a:rPr lang="ru-RU" sz="2000" b="1" dirty="0">
                  <a:solidFill>
                    <a:srgbClr val="FF0000"/>
                  </a:solidFill>
                </a:rPr>
                <a:t>л</a:t>
              </a:r>
              <a:r>
                <a:rPr lang="ru-RU" sz="2000" b="1" dirty="0"/>
                <a:t>оти</a:t>
              </a:r>
              <a:r>
                <a:rPr lang="ru-RU" sz="2000" b="1" dirty="0">
                  <a:solidFill>
                    <a:srgbClr val="FF0000"/>
                  </a:solidFill>
                </a:rPr>
                <a:t>л</a:t>
              </a:r>
              <a:endParaRPr lang="ru-UA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59" name="Рисунок 58" descr="Изображение выглядит как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F871CBE6-0A73-6AD1-0915-0FB160F3F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5817269" y="3472836"/>
              <a:ext cx="802538" cy="802538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DD61D744-4A5F-D705-B187-5696E3103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736" y="3872411"/>
              <a:ext cx="721429" cy="721429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5FF23F49-647E-432C-3B5A-B9049FA7C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9420">
              <a:off x="6400197" y="3784888"/>
              <a:ext cx="452155" cy="504008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0379955-85AF-2FD4-B2E6-A717A85FE01C}"/>
              </a:ext>
            </a:extLst>
          </p:cNvPr>
          <p:cNvGrpSpPr/>
          <p:nvPr/>
        </p:nvGrpSpPr>
        <p:grpSpPr>
          <a:xfrm>
            <a:off x="4341763" y="3476415"/>
            <a:ext cx="1371600" cy="1352870"/>
            <a:chOff x="8926463" y="3476415"/>
            <a:chExt cx="1371600" cy="135287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261C98E8-2945-CC39-1C9C-BED941887BE8}"/>
                </a:ext>
              </a:extLst>
            </p:cNvPr>
            <p:cNvSpPr/>
            <p:nvPr/>
          </p:nvSpPr>
          <p:spPr>
            <a:xfrm>
              <a:off x="8926463" y="34764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567F340-0D7D-2B5D-3F00-61E7BEDD1C5E}"/>
                </a:ext>
              </a:extLst>
            </p:cNvPr>
            <p:cNvSpPr txBox="1"/>
            <p:nvPr/>
          </p:nvSpPr>
          <p:spPr>
            <a:xfrm>
              <a:off x="9033225" y="4429175"/>
              <a:ext cx="11580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с то</a:t>
              </a:r>
              <a:r>
                <a:rPr lang="ru-RU" sz="2000" b="1" dirty="0">
                  <a:solidFill>
                    <a:srgbClr val="FF0000"/>
                  </a:solidFill>
                </a:rPr>
                <a:t>л</a:t>
              </a:r>
              <a:r>
                <a:rPr lang="ru-RU" sz="2000" b="1" dirty="0"/>
                <a:t>ком</a:t>
              </a:r>
              <a:endParaRPr lang="ru-UA" sz="2000" b="1" dirty="0"/>
            </a:p>
          </p:txBody>
        </p:sp>
        <p:pic>
          <p:nvPicPr>
            <p:cNvPr id="63" name="Рисунок 62" descr="Знак одобрения со сплошной заливкой">
              <a:extLst>
                <a:ext uri="{FF2B5EF4-FFF2-40B4-BE49-F238E27FC236}">
                  <a16:creationId xmlns:a16="http://schemas.microsoft.com/office/drawing/2014/main" id="{014A5AAE-F17B-3496-9D7E-D46C36525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148865" y="3600007"/>
              <a:ext cx="914400" cy="914400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D6A854AE-F877-7722-4236-27B771E73971}"/>
              </a:ext>
            </a:extLst>
          </p:cNvPr>
          <p:cNvGrpSpPr/>
          <p:nvPr/>
        </p:nvGrpSpPr>
        <p:grpSpPr>
          <a:xfrm>
            <a:off x="1261215" y="5089315"/>
            <a:ext cx="1386370" cy="1352870"/>
            <a:chOff x="5845915" y="5089315"/>
            <a:chExt cx="1386370" cy="1352870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8D87BFF2-EE53-BE54-C7D5-93769E0416E5}"/>
                </a:ext>
              </a:extLst>
            </p:cNvPr>
            <p:cNvSpPr/>
            <p:nvPr/>
          </p:nvSpPr>
          <p:spPr>
            <a:xfrm>
              <a:off x="5845915" y="50893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57CA049-187C-1C60-2385-77D9AB10771F}"/>
                </a:ext>
              </a:extLst>
            </p:cNvPr>
            <p:cNvSpPr txBox="1"/>
            <p:nvPr/>
          </p:nvSpPr>
          <p:spPr>
            <a:xfrm>
              <a:off x="5865372" y="6028539"/>
              <a:ext cx="1366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По</a:t>
              </a:r>
              <a:r>
                <a:rPr lang="ru-RU" b="1" dirty="0">
                  <a:solidFill>
                    <a:srgbClr val="FF0000"/>
                  </a:solidFill>
                </a:rPr>
                <a:t>л</a:t>
              </a:r>
              <a:r>
                <a:rPr lang="ru-RU" b="1" dirty="0"/>
                <a:t>учи</a:t>
              </a:r>
              <a:r>
                <a:rPr lang="ru-RU" b="1" dirty="0">
                  <a:solidFill>
                    <a:srgbClr val="FF0000"/>
                  </a:solidFill>
                </a:rPr>
                <a:t>л</a:t>
              </a:r>
              <a:r>
                <a:rPr lang="ru-RU" b="1" dirty="0"/>
                <a:t>ась</a:t>
              </a:r>
              <a:endParaRPr lang="ru-UA" b="1" dirty="0">
                <a:solidFill>
                  <a:srgbClr val="FF0000"/>
                </a:solidFill>
              </a:endParaRPr>
            </a:p>
          </p:txBody>
        </p:sp>
        <p:pic>
          <p:nvPicPr>
            <p:cNvPr id="65" name="Рисунок 64" descr="Язык жестов контур">
              <a:extLst>
                <a:ext uri="{FF2B5EF4-FFF2-40B4-BE49-F238E27FC236}">
                  <a16:creationId xmlns:a16="http://schemas.microsoft.com/office/drawing/2014/main" id="{67849B5A-9ADF-5DDC-27CD-DBB96BB58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061100" y="5191759"/>
              <a:ext cx="914400" cy="914400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A7C83A5F-7D5E-7AD5-61F7-BDF737FF2659}"/>
              </a:ext>
            </a:extLst>
          </p:cNvPr>
          <p:cNvGrpSpPr/>
          <p:nvPr/>
        </p:nvGrpSpPr>
        <p:grpSpPr>
          <a:xfrm>
            <a:off x="2801489" y="3476415"/>
            <a:ext cx="1371600" cy="1357753"/>
            <a:chOff x="7386189" y="3476415"/>
            <a:chExt cx="1371600" cy="1357753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3FCC5AE8-2141-7F74-C343-0BF65B54F822}"/>
                </a:ext>
              </a:extLst>
            </p:cNvPr>
            <p:cNvSpPr/>
            <p:nvPr/>
          </p:nvSpPr>
          <p:spPr>
            <a:xfrm>
              <a:off x="7386189" y="34764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A4E02E-9A16-B6B7-887B-BC8F03F0CDE2}"/>
                </a:ext>
              </a:extLst>
            </p:cNvPr>
            <p:cNvSpPr txBox="1"/>
            <p:nvPr/>
          </p:nvSpPr>
          <p:spPr>
            <a:xfrm>
              <a:off x="7840995" y="4434058"/>
              <a:ext cx="461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он</a:t>
              </a:r>
              <a:endParaRPr lang="ru-UA" sz="2000" b="1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ED8AD80-9DB4-4CE2-6B47-AE6C130100D9}"/>
                </a:ext>
              </a:extLst>
            </p:cNvPr>
            <p:cNvSpPr txBox="1"/>
            <p:nvPr/>
          </p:nvSpPr>
          <p:spPr>
            <a:xfrm>
              <a:off x="7706861" y="3750798"/>
              <a:ext cx="7409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/>
                <a:t>он</a:t>
              </a:r>
              <a:endParaRPr lang="ru-UA" sz="4000" b="1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F614E80-F3E8-35F4-264B-C7DA45F757E9}"/>
              </a:ext>
            </a:extLst>
          </p:cNvPr>
          <p:cNvGrpSpPr/>
          <p:nvPr/>
        </p:nvGrpSpPr>
        <p:grpSpPr>
          <a:xfrm>
            <a:off x="2801489" y="5046946"/>
            <a:ext cx="1371600" cy="1395239"/>
            <a:chOff x="7386189" y="5046946"/>
            <a:chExt cx="1371600" cy="1395239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F2BBAEB3-2949-99DA-39EB-453E077BA96D}"/>
                </a:ext>
              </a:extLst>
            </p:cNvPr>
            <p:cNvGrpSpPr/>
            <p:nvPr/>
          </p:nvGrpSpPr>
          <p:grpSpPr>
            <a:xfrm>
              <a:off x="7386189" y="5089315"/>
              <a:ext cx="1371600" cy="1352870"/>
              <a:chOff x="7386189" y="5089315"/>
              <a:chExt cx="1371600" cy="1352870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6209E15D-77CB-461A-8B2A-91DFC1C88062}"/>
                  </a:ext>
                </a:extLst>
              </p:cNvPr>
              <p:cNvSpPr/>
              <p:nvPr/>
            </p:nvSpPr>
            <p:spPr>
              <a:xfrm>
                <a:off x="7386189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CECE4A9-AA53-E938-6E22-A732B436D6F5}"/>
                  </a:ext>
                </a:extLst>
              </p:cNvPr>
              <p:cNvSpPr txBox="1"/>
              <p:nvPr/>
            </p:nvSpPr>
            <p:spPr>
              <a:xfrm>
                <a:off x="7645626" y="6019124"/>
                <a:ext cx="8390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ка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" name="Рисунок 7" descr="Изображение выглядит как книга, снимок экрана, Стеллаж, Прямоуголь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C9BA775D-CFB2-8E36-202E-B54172B38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872" y="5046946"/>
              <a:ext cx="1290581" cy="1290581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71" y="452507"/>
            <a:ext cx="5342785" cy="5438192"/>
          </a:xfrm>
          <a:prstGeom prst="rect">
            <a:avLst/>
          </a:prstGeom>
        </p:spPr>
      </p:pic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4953" y="2595088"/>
            <a:ext cx="40671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16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2024-08-13T20:21:02Z</dcterms:modified>
</cp:coreProperties>
</file>