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  <a:endParaRPr lang="uk-UA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526310" y="734254"/>
            <a:ext cx="3489109" cy="2054101"/>
            <a:chOff x="1462810" y="777678"/>
            <a:chExt cx="3489109" cy="2054101"/>
          </a:xfrm>
        </p:grpSpPr>
        <p:sp>
          <p:nvSpPr>
            <p:cNvPr id="110" name="TextBox 109"/>
            <p:cNvSpPr txBox="1"/>
            <p:nvPr/>
          </p:nvSpPr>
          <p:spPr>
            <a:xfrm>
              <a:off x="1931628" y="777678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Банан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 синие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455370" y="726931"/>
            <a:ext cx="3326369" cy="2202307"/>
            <a:chOff x="5320884" y="681748"/>
            <a:chExt cx="3326369" cy="2202307"/>
          </a:xfrm>
        </p:grpSpPr>
        <p:sp>
          <p:nvSpPr>
            <p:cNvPr id="116" name="TextBox 115"/>
            <p:cNvSpPr txBox="1"/>
            <p:nvPr/>
          </p:nvSpPr>
          <p:spPr>
            <a:xfrm>
              <a:off x="5320884" y="681748"/>
              <a:ext cx="332636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Карандаш</a:t>
              </a:r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тяжел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98" y="1304068"/>
              <a:ext cx="2106650" cy="1579987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1887298" y="745191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Лимон кислый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Изображение выглядит как фрукт, банан, растение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1442540"/>
            <a:ext cx="1057463" cy="143586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89694" y="718499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Лиса рыжая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72" y="1247181"/>
            <a:ext cx="1987067" cy="1987067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500905" y="719321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Летом холодно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1877540" y="72877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Птицы летают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7" y="1399978"/>
            <a:ext cx="1784008" cy="1791191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509382" y="721479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Сок твердый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200100" y="726644"/>
            <a:ext cx="3621444" cy="2130670"/>
            <a:chOff x="16161265" y="3863281"/>
            <a:chExt cx="3621444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265" y="3863281"/>
              <a:ext cx="3621444" cy="2069321"/>
              <a:chOff x="5358135" y="607536"/>
              <a:chExt cx="3621444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358135" y="607536"/>
                <a:ext cx="362144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Карандаш</a:t>
                </a:r>
                <a:r>
                  <a:rPr lang="uk-UA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стеклянн</a:t>
                </a:r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ый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2102958" y="71546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Волк серый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9" y="1381629"/>
            <a:ext cx="1809540" cy="180954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1821734" y="709336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Кит маленький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95905"/>
            <a:ext cx="279082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31" grpId="0"/>
      <p:bldP spid="131" grpId="1"/>
      <p:bldP spid="147" grpId="0"/>
      <p:bldP spid="147" grpId="1"/>
      <p:bldP spid="165" grpId="0"/>
      <p:bldP spid="165" grpId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980DC7-AC8F-4E3B-B21D-4EF866282F3E}"/>
</file>

<file path=customXml/itemProps2.xml><?xml version="1.0" encoding="utf-8"?>
<ds:datastoreItem xmlns:ds="http://schemas.openxmlformats.org/officeDocument/2006/customXml" ds:itemID="{9FE4B642-01E8-436B-B5C7-3D0F738374A2}"/>
</file>

<file path=customXml/itemProps3.xml><?xml version="1.0" encoding="utf-8"?>
<ds:datastoreItem xmlns:ds="http://schemas.openxmlformats.org/officeDocument/2006/customXml" ds:itemID="{38907080-37FF-4E43-8092-E69057620C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2024-05-03T21:37:00Z</dcterms:created>
  <dcterms:modified xsi:type="dcterms:W3CDTF">2025-04-10T12:22:08Z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