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386470" y="3069794"/>
              <a:ext cx="1675375" cy="178564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9377" y="3304944"/>
              <a:ext cx="1552322" cy="16291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39" y="309789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19" y="2926057"/>
              <a:ext cx="1756985" cy="175698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34" y="2764866"/>
              <a:ext cx="2060490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796" y="2699202"/>
            <a:ext cx="178117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Пользователь</cp:lastModifiedBy>
  <cp:revision>2</cp:revision>
  <dcterms:created xsi:type="dcterms:W3CDTF">2024-11-22T18:17:24Z</dcterms:created>
  <dcterms:modified xsi:type="dcterms:W3CDTF">2024-11-24T07:41:34Z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</Properties>
</file>