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D1B8D2-5C87-F189-55E5-F5C370C0C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9" y="1191304"/>
            <a:ext cx="4249793" cy="4325682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221" y="2715971"/>
            <a:ext cx="18002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33447-928A-462C-874A-416C9B9E1E43}"/>
</file>

<file path=customXml/itemProps2.xml><?xml version="1.0" encoding="utf-8"?>
<ds:datastoreItem xmlns:ds="http://schemas.openxmlformats.org/officeDocument/2006/customXml" ds:itemID="{047FCF6D-5394-4117-84B0-19B49B65CFBE}"/>
</file>

<file path=customXml/itemProps3.xml><?xml version="1.0" encoding="utf-8"?>
<ds:datastoreItem xmlns:ds="http://schemas.openxmlformats.org/officeDocument/2006/customXml" ds:itemID="{2628A13A-2C72-4EF4-83BF-D78C7FDBB497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13</cp:revision>
  <dcterms:modified xsi:type="dcterms:W3CDTF">2024-12-18T12:44:28Z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