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3" y="4508346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350" y="1094102"/>
            <a:ext cx="36480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7</cp:revision>
  <dcterms:created xsi:type="dcterms:W3CDTF">2024-04-14T08:45:41Z</dcterms:created>
  <dcterms:modified xsi:type="dcterms:W3CDTF">2024-10-31T11:28:36Z</dcterms:modified>
</cp:coreProperties>
</file>