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87" y="2387257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7" y="2367257"/>
            <a:ext cx="1882878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761" y="2334576"/>
            <a:ext cx="2360065" cy="2369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02" y="2344912"/>
            <a:ext cx="2345654" cy="2354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852" y="1917110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8" y="1919243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31" y="2420669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22" y="2420669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2137023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3" y="2127732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69" y="1917657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34" y="1899001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7" y="1973777"/>
            <a:ext cx="2386645" cy="238664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1956426"/>
            <a:ext cx="2386645" cy="23866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41" y="532170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6047" y="3011465"/>
            <a:ext cx="34766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FF01A3-B870-4460-BE7D-255949FB989B}"/>
</file>

<file path=customXml/itemProps2.xml><?xml version="1.0" encoding="utf-8"?>
<ds:datastoreItem xmlns:ds="http://schemas.openxmlformats.org/officeDocument/2006/customXml" ds:itemID="{F703B26C-21D0-47D5-BCC2-C15293C90CB9}"/>
</file>

<file path=customXml/itemProps3.xml><?xml version="1.0" encoding="utf-8"?>
<ds:datastoreItem xmlns:ds="http://schemas.openxmlformats.org/officeDocument/2006/customXml" ds:itemID="{01022469-DF94-4E95-B8CB-D42D7F367AD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2024-12-18T09:41:23Z</dcterms:created>
  <dcterms:modified xsi:type="dcterms:W3CDTF">2024-12-19T13:26:23Z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