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F213C-C272-4B02-BFC4-38E79CDE092E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16A06-412D-41F5-A6AC-613CCEDE0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6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16A06-412D-41F5-A6AC-613CCEDE0D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39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пн 05.08.24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4" y="0"/>
            <a:ext cx="12192000" cy="694802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1181006" y="2689057"/>
            <a:ext cx="1699808" cy="1688604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057" y="5832691"/>
            <a:ext cx="1101774" cy="102530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007855" y="862805"/>
            <a:ext cx="1689387" cy="1648059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3018195" y="841762"/>
            <a:ext cx="1686229" cy="16663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3215497" y="1065552"/>
            <a:ext cx="1318300" cy="1234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812621" y="888849"/>
            <a:ext cx="1677177" cy="1634752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5756"/>
              <a:ext cx="1607887" cy="1607887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806461" y="874202"/>
            <a:ext cx="1683337" cy="16468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965119" y="1008049"/>
            <a:ext cx="1420700" cy="140157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587224" y="888849"/>
            <a:ext cx="1688216" cy="1663512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38" y="986975"/>
              <a:ext cx="1339702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567835" y="875713"/>
            <a:ext cx="1726994" cy="1658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787473" y="949282"/>
            <a:ext cx="1377330" cy="144434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1"/>
          <p:cNvSpPr/>
          <p:nvPr/>
        </p:nvSpPr>
        <p:spPr>
          <a:xfrm>
            <a:off x="1195010" y="2719293"/>
            <a:ext cx="1694155" cy="1667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1329954" y="2816621"/>
            <a:ext cx="1361295" cy="14968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3007770" y="2746169"/>
            <a:ext cx="1712716" cy="1666303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570" y="2834272"/>
              <a:ext cx="1436814" cy="1436814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975198" y="2747203"/>
            <a:ext cx="1751650" cy="166526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3194076" y="2908717"/>
            <a:ext cx="1283163" cy="13228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812753" y="2747203"/>
            <a:ext cx="1725432" cy="1681578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791286" y="2740643"/>
            <a:ext cx="1803478" cy="1726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959910" y="2838882"/>
            <a:ext cx="1367195" cy="13756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631746" y="2740737"/>
            <a:ext cx="1711439" cy="1678809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2724872"/>
              <a:ext cx="1510157" cy="1510157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631751" y="2752786"/>
            <a:ext cx="1702436" cy="16530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772056" y="2902939"/>
            <a:ext cx="1468467" cy="13115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1202598" y="4574072"/>
            <a:ext cx="1668975" cy="1758700"/>
            <a:chOff x="802161" y="4536646"/>
            <a:chExt cx="1933614" cy="1838631"/>
          </a:xfrm>
        </p:grpSpPr>
        <p:sp>
          <p:nvSpPr>
            <p:cNvPr id="85" name="Rounded Rectangle 17"/>
            <p:cNvSpPr/>
            <p:nvPr/>
          </p:nvSpPr>
          <p:spPr>
            <a:xfrm>
              <a:off x="802161" y="453664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849" y="4632979"/>
              <a:ext cx="1568190" cy="1568190"/>
            </a:xfrm>
            <a:prstGeom prst="rect">
              <a:avLst/>
            </a:prstGeom>
          </p:spPr>
        </p:pic>
      </p:grpSp>
      <p:sp>
        <p:nvSpPr>
          <p:cNvPr id="87" name="1"/>
          <p:cNvSpPr/>
          <p:nvPr/>
        </p:nvSpPr>
        <p:spPr>
          <a:xfrm>
            <a:off x="1202598" y="4586088"/>
            <a:ext cx="1699808" cy="17466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1320275" y="4756548"/>
            <a:ext cx="1439275" cy="1402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78484" y="4593802"/>
            <a:ext cx="1722119" cy="1738970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979351" y="4564243"/>
            <a:ext cx="1747497" cy="17685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10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840620" y="4584533"/>
            <a:ext cx="1741349" cy="1748239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462" y="4833374"/>
              <a:ext cx="1259827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791286" y="4584534"/>
            <a:ext cx="1776265" cy="17067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r>
              <a:rPr lang="ru-RU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83100" y="4749115"/>
            <a:ext cx="1402025" cy="130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680042" y="4601210"/>
            <a:ext cx="1674343" cy="1676476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8655"/>
              <a:ext cx="1465713" cy="1465713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603992" y="4566394"/>
            <a:ext cx="1737500" cy="17507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854572" y="4801962"/>
            <a:ext cx="1325281" cy="12557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2" y="330515"/>
            <a:ext cx="6110722" cy="6286994"/>
          </a:xfrm>
          <a:prstGeom prst="rect">
            <a:avLst/>
          </a:prstGeom>
        </p:spPr>
      </p:pic>
      <p:sp>
        <p:nvSpPr>
          <p:cNvPr id="76" name="10 форма Скругленный прямоугольник 75"/>
          <p:cNvSpPr/>
          <p:nvPr/>
        </p:nvSpPr>
        <p:spPr>
          <a:xfrm>
            <a:off x="3052863" y="4872078"/>
            <a:ext cx="1487635" cy="14056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238377" y="841762"/>
            <a:ext cx="1692083" cy="1670874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1018412"/>
              <a:ext cx="1231221" cy="1231221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1216966" y="841724"/>
            <a:ext cx="1693282" cy="16727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1366697" y="957186"/>
            <a:ext cx="1484026" cy="135824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40587" y="1991252"/>
            <a:ext cx="2095499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14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 Condensed Extra Bold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2024-05-16T13:12:50Z</dcterms:created>
  <dcterms:modified xsi:type="dcterms:W3CDTF">2024-08-05T04:28:02Z</dcterms:modified>
</cp:coreProperties>
</file>