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3248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F7ACC2-658E-4888-AF63-6FCD77B121B0}"/>
</file>

<file path=customXml/itemProps2.xml><?xml version="1.0" encoding="utf-8"?>
<ds:datastoreItem xmlns:ds="http://schemas.openxmlformats.org/officeDocument/2006/customXml" ds:itemID="{F03A0E77-0D4B-49AF-BBF0-7E91D78CD643}"/>
</file>

<file path=customXml/itemProps3.xml><?xml version="1.0" encoding="utf-8"?>
<ds:datastoreItem xmlns:ds="http://schemas.openxmlformats.org/officeDocument/2006/customXml" ds:itemID="{CDDC0964-CBB1-4142-A63D-813367DAA616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