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3A1026F-637C-4AA6-AD4E-F1C35CDCAF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63" y="2214205"/>
            <a:ext cx="1525645" cy="15256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2087" y="4379533"/>
            <a:ext cx="21621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2024-08-13T18:15:50Z</dcterms:created>
  <dcterms:modified xsi:type="dcterms:W3CDTF">2024-11-19T21:10:51Z</dcterms:modified>
</cp:coreProperties>
</file>