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microsoft.com/office/2007/relationships/hdphoto" Target="../media/hdphoto4.wdp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20" y="2228850"/>
            <a:ext cx="29718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