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1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Морковь, капуста, лук, шпинат + добавь  картофель и  тыкву. 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microsoft.com/office/2007/relationships/hdphoto" Target="../media/image16.wdp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microsoft.com/office/2007/relationships/hdphoto" Target="../media/image19.wdp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microsoft.com/office/2007/relationships/hdphoto" Target="../media/image22.wdp"/><Relationship Id="rId23" Type="http://schemas.openxmlformats.org/officeDocument/2006/relationships/image" Target="../media/image23.png"/><Relationship Id="rId24" Type="http://schemas.openxmlformats.org/officeDocument/2006/relationships/tags" Target="../tags/tag1.xml"/><Relationship Id="rId25" Type="http://schemas.openxmlformats.org/officeDocument/2006/relationships/image" Target="../media/image24.png"/><Relationship Id="rId26" Type="http://schemas.openxmlformats.org/officeDocument/2006/relationships/slideLayout" Target="../slideLayouts/slideLayout7.xml"/><Relationship Id="rId27" Type="http://schemas.openxmlformats.org/officeDocument/2006/relationships/notesSlide" Target="../notesSlides/notesSlide1.xml"/><Relationship Id="rId28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стол, в помещении, дизайн интерьер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4409450" y="107437"/>
            <a:ext cx="6824952" cy="6643126"/>
          </a:xfrm>
          <a:prstGeom prst="roundRect">
            <a:avLst/>
          </a:prstGeom>
          <a:solidFill>
            <a:schemeClr val="lt2">
              <a:tint val="95000"/>
              <a:satMod val="17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Рисунок 55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756" y="2659678"/>
            <a:ext cx="2869613" cy="2966614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4943359" y="2187135"/>
            <a:ext cx="2605685" cy="2605685"/>
            <a:chOff x="4943359" y="2187135"/>
            <a:chExt cx="2605685" cy="2605685"/>
          </a:xfrm>
        </p:grpSpPr>
        <p:pic>
          <p:nvPicPr>
            <p:cNvPr id="32" name="Рисунок 31" descr="Изображение выглядит как Торт на день рождения, свеча, десерт, пи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3359" y="2187135"/>
              <a:ext cx="2605685" cy="2605685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фрукт, Натуральные продукты, ананас, Ананас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164" y="2287182"/>
              <a:ext cx="1279062" cy="1318870"/>
            </a:xfrm>
            <a:prstGeom prst="rect">
              <a:avLst/>
            </a:prstGeom>
          </p:spPr>
        </p:pic>
      </p:grpSp>
      <p:pic>
        <p:nvPicPr>
          <p:cNvPr id="58" name="Рисунок 57" descr="Изображение выглядит как фрукт, Натуральные продукты, ананас, Ананас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164" y="2287182"/>
            <a:ext cx="1279062" cy="1318870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5031882" y="67326"/>
            <a:ext cx="2428639" cy="2428639"/>
            <a:chOff x="5031882" y="67326"/>
            <a:chExt cx="2428639" cy="2428639"/>
          </a:xfrm>
        </p:grpSpPr>
        <p:pic>
          <p:nvPicPr>
            <p:cNvPr id="8" name="Рисунок 7" descr="Изображение выглядит как Торт на день рождения, пирог, свеча, день рождения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1882" y="67326"/>
              <a:ext cx="2428639" cy="2428639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1369" y="194981"/>
              <a:ext cx="869664" cy="1060566"/>
            </a:xfrm>
            <a:prstGeom prst="rect">
              <a:avLst/>
            </a:prstGeom>
          </p:spPr>
        </p:pic>
      </p:grpSp>
      <p:pic>
        <p:nvPicPr>
          <p:cNvPr id="55" name="Рисунок 54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369" y="195239"/>
            <a:ext cx="869664" cy="1060566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7704536" y="-21197"/>
            <a:ext cx="2605685" cy="2605685"/>
            <a:chOff x="7704536" y="-21197"/>
            <a:chExt cx="2605685" cy="2605685"/>
          </a:xfrm>
        </p:grpSpPr>
        <p:pic>
          <p:nvPicPr>
            <p:cNvPr id="6" name="Рисунок 5" descr="Изображение выглядит как Торт на день рождения, свеча, десерт, пи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4536" y="-21197"/>
              <a:ext cx="2605685" cy="2605685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фрукт, цитрусовые, Натуральные продукты, Померанец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5020" y="290476"/>
              <a:ext cx="924715" cy="965071"/>
            </a:xfrm>
            <a:prstGeom prst="rect">
              <a:avLst/>
            </a:prstGeom>
          </p:spPr>
        </p:pic>
      </p:grpSp>
      <p:pic>
        <p:nvPicPr>
          <p:cNvPr id="57" name="Рисунок 56" descr="Изображение выглядит как фрукт, цитрусовые, Натуральные продукты, Померанец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029" y="290476"/>
            <a:ext cx="924715" cy="965071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7709540" y="2187135"/>
            <a:ext cx="2428639" cy="2428639"/>
            <a:chOff x="7709540" y="2187135"/>
            <a:chExt cx="2428639" cy="2428639"/>
          </a:xfrm>
        </p:grpSpPr>
        <p:pic>
          <p:nvPicPr>
            <p:cNvPr id="33" name="Рисунок 32" descr="Изображение выглядит как Торт на день рождения, пирог, свеча, день рождения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9540" y="2187135"/>
              <a:ext cx="2428639" cy="2428639"/>
            </a:xfrm>
            <a:prstGeom prst="rect">
              <a:avLst/>
            </a:prstGeom>
          </p:spPr>
        </p:pic>
        <p:pic>
          <p:nvPicPr>
            <p:cNvPr id="22" name="Рисунок 21" descr="Изображение выглядит как фрукт, искусство, виноград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5689" y="2303492"/>
              <a:ext cx="1281112" cy="1286250"/>
            </a:xfrm>
            <a:prstGeom prst="rect">
              <a:avLst/>
            </a:prstGeom>
          </p:spPr>
        </p:pic>
      </p:grpSp>
      <p:pic>
        <p:nvPicPr>
          <p:cNvPr id="59" name="Рисунок 58" descr="Изображение выглядит как фрукт, искусство, виноград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689" y="2303492"/>
            <a:ext cx="1281112" cy="1286250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4991593" y="4439524"/>
            <a:ext cx="2428639" cy="2428639"/>
            <a:chOff x="4991593" y="4439524"/>
            <a:chExt cx="2428639" cy="2428639"/>
          </a:xfrm>
        </p:grpSpPr>
        <p:pic>
          <p:nvPicPr>
            <p:cNvPr id="41" name="Рисунок 40" descr="Изображение выглядит как Торт на день рождения, пирог, свеча, день рождения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1593" y="4439524"/>
              <a:ext cx="2428639" cy="2428639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банан, фрукт, Плантан, Банан Саба&#10;&#10;Автоматически созданное описание"/>
            <p:cNvPicPr>
              <a:picLocks noChangeAspect="1"/>
            </p:cNvPicPr>
            <p:nvPr/>
          </p:nvPicPr>
          <p:blipFill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6082" y="4451719"/>
              <a:ext cx="1258858" cy="1272431"/>
            </a:xfrm>
            <a:prstGeom prst="rect">
              <a:avLst/>
            </a:prstGeom>
          </p:spPr>
        </p:pic>
      </p:grpSp>
      <p:pic>
        <p:nvPicPr>
          <p:cNvPr id="60" name="Рисунок 59" descr="Изображение выглядит как банан, фрукт, Плантан, Банан Саба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650" y="4447680"/>
            <a:ext cx="1258858" cy="1272431"/>
          </a:xfrm>
          <a:prstGeom prst="rect">
            <a:avLst/>
          </a:prstGeom>
        </p:spPr>
      </p:pic>
      <p:grpSp>
        <p:nvGrpSpPr>
          <p:cNvPr id="27" name="Группа 26"/>
          <p:cNvGrpSpPr/>
          <p:nvPr/>
        </p:nvGrpSpPr>
        <p:grpSpPr>
          <a:xfrm>
            <a:off x="7664245" y="4351001"/>
            <a:ext cx="2605685" cy="2605685"/>
            <a:chOff x="7664245" y="4351001"/>
            <a:chExt cx="2605685" cy="2605685"/>
          </a:xfrm>
        </p:grpSpPr>
        <p:pic>
          <p:nvPicPr>
            <p:cNvPr id="39" name="Рисунок 38" descr="Изображение выглядит как Торт на день рождения, свеча, десерт, пи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4245" y="4351001"/>
              <a:ext cx="2605685" cy="2605685"/>
            </a:xfrm>
            <a:prstGeom prst="rect">
              <a:avLst/>
            </a:prstGeom>
          </p:spPr>
        </p:pic>
        <p:pic>
          <p:nvPicPr>
            <p:cNvPr id="14" name="Рисунок 13" descr="Изображение выглядит как фрукт, клубника, ягода, Клубника&#10;&#10;Автоматически созданное описание"/>
            <p:cNvPicPr>
              <a:picLocks noChangeAspect="1"/>
            </p:cNvPicPr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1845" y="4722114"/>
              <a:ext cx="1013296" cy="1020227"/>
            </a:xfrm>
            <a:prstGeom prst="rect">
              <a:avLst/>
            </a:prstGeom>
          </p:spPr>
        </p:pic>
      </p:grpSp>
      <p:pic>
        <p:nvPicPr>
          <p:cNvPr id="61" name="Рисунок 60" descr="Изображение выглядит как фрукт, клубника, ягода, Клубника&#10;&#10;Автоматически созданное описание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845" y="4722113"/>
            <a:ext cx="1013296" cy="1020227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43510" y="2767965"/>
            <a:ext cx="3429000" cy="3543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14</cp:revision>
  <dcterms:created xsi:type="dcterms:W3CDTF">2024-04-19T18:58:00Z</dcterms:created>
  <dcterms:modified xsi:type="dcterms:W3CDTF">2024-06-13T12:34:56Z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8E6558ED040447769E2C06966B3643DB_12</vt:lpwstr>
  </property>
  <property fmtid="{D5CDD505-2E9C-101B-9397-08002B2CF9AE}" pid="3" name="KSOProductBuildVer">
    <vt:lpwstr>1033-12.2.0.17119</vt:lpwstr>
  </property>
</Properties>
</file>