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7504" y="497980"/>
            <a:ext cx="7981122" cy="5690940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487" y="0"/>
            <a:ext cx="841513" cy="79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Рисунок 73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38207464-AA81-09B7-8F45-7084568A21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56" y="4253937"/>
            <a:ext cx="1352567" cy="135256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6C4422C-BB54-EC73-0783-E851B1020C9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4" y="2326350"/>
            <a:ext cx="1521301" cy="1521301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43E49434-AEEA-3A99-688A-9EBB6F1CE09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09" y="619101"/>
            <a:ext cx="1850296" cy="1850296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0C37B6D-9019-F628-0BE5-9E130FB7468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02" y="4871711"/>
            <a:ext cx="1352566" cy="1367188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D9B41CF-B7DF-06FC-F056-B67787FF1514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94">
            <a:off x="5144057" y="4780040"/>
            <a:ext cx="1625372" cy="1219029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4C91D484-80A7-6765-6EAE-B9D69350082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77" y="3294775"/>
            <a:ext cx="1625372" cy="1625372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162532A-7F3B-359E-5A3F-49EDB05D7B0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3" y="1170585"/>
            <a:ext cx="1930718" cy="1930718"/>
          </a:xfrm>
          <a:prstGeom prst="rect">
            <a:avLst/>
          </a:prstGeom>
        </p:spPr>
      </p:pic>
      <p:pic>
        <p:nvPicPr>
          <p:cNvPr id="87" name="Рисунок 86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C7CE56CA-B41C-E091-2B66-6570C2201D9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51" y="500783"/>
            <a:ext cx="1850297" cy="1850297"/>
          </a:xfrm>
          <a:prstGeom prst="rect">
            <a:avLst/>
          </a:prstGeom>
        </p:spPr>
      </p:pic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8C7CA7A3-2590-459B-3C07-84FFBA202A31}"/>
              </a:ext>
            </a:extLst>
          </p:cNvPr>
          <p:cNvCxnSpPr>
            <a:cxnSpLocks/>
          </p:cNvCxnSpPr>
          <p:nvPr/>
        </p:nvCxnSpPr>
        <p:spPr>
          <a:xfrm>
            <a:off x="2109050" y="3344696"/>
            <a:ext cx="1494920" cy="8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8562FB49-422A-D3B7-6379-ED404D641DA2}"/>
              </a:ext>
            </a:extLst>
          </p:cNvPr>
          <p:cNvCxnSpPr>
            <a:cxnSpLocks/>
          </p:cNvCxnSpPr>
          <p:nvPr/>
        </p:nvCxnSpPr>
        <p:spPr>
          <a:xfrm>
            <a:off x="2973437" y="2227857"/>
            <a:ext cx="887363" cy="70506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DB6789A0-050A-EB21-655D-17296B1E11C4}"/>
              </a:ext>
            </a:extLst>
          </p:cNvPr>
          <p:cNvCxnSpPr>
            <a:cxnSpLocks/>
          </p:cNvCxnSpPr>
          <p:nvPr/>
        </p:nvCxnSpPr>
        <p:spPr>
          <a:xfrm flipH="1">
            <a:off x="4567225" y="1980868"/>
            <a:ext cx="96826" cy="84201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12DEB05D-E482-648E-D105-8D73FCF96249}"/>
              </a:ext>
            </a:extLst>
          </p:cNvPr>
          <p:cNvCxnSpPr>
            <a:cxnSpLocks/>
          </p:cNvCxnSpPr>
          <p:nvPr/>
        </p:nvCxnSpPr>
        <p:spPr>
          <a:xfrm flipH="1">
            <a:off x="5137132" y="2572571"/>
            <a:ext cx="1005710" cy="622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95C5AC11-0B00-FB17-1A16-1D6BF25016E9}"/>
              </a:ext>
            </a:extLst>
          </p:cNvPr>
          <p:cNvCxnSpPr>
            <a:cxnSpLocks/>
          </p:cNvCxnSpPr>
          <p:nvPr/>
        </p:nvCxnSpPr>
        <p:spPr>
          <a:xfrm flipH="1" flipV="1">
            <a:off x="5219339" y="3772100"/>
            <a:ext cx="1392879" cy="33536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1B77ACE9-6857-B68D-0010-E636F7B5B54D}"/>
              </a:ext>
            </a:extLst>
          </p:cNvPr>
          <p:cNvCxnSpPr>
            <a:cxnSpLocks/>
          </p:cNvCxnSpPr>
          <p:nvPr/>
        </p:nvCxnSpPr>
        <p:spPr>
          <a:xfrm flipH="1" flipV="1">
            <a:off x="4816647" y="4120766"/>
            <a:ext cx="640971" cy="79938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B7ECCE51-D1EC-3982-D97B-6680D8072FDE}"/>
              </a:ext>
            </a:extLst>
          </p:cNvPr>
          <p:cNvCxnSpPr>
            <a:cxnSpLocks/>
          </p:cNvCxnSpPr>
          <p:nvPr/>
        </p:nvCxnSpPr>
        <p:spPr>
          <a:xfrm flipV="1">
            <a:off x="3823029" y="4107461"/>
            <a:ext cx="406700" cy="82275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9648CC91-D049-525D-224C-F8378ADABBE3}"/>
              </a:ext>
            </a:extLst>
          </p:cNvPr>
          <p:cNvCxnSpPr>
            <a:cxnSpLocks/>
          </p:cNvCxnSpPr>
          <p:nvPr/>
        </p:nvCxnSpPr>
        <p:spPr>
          <a:xfrm flipV="1">
            <a:off x="2639633" y="3926494"/>
            <a:ext cx="1082340" cy="48169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олнце 108">
            <a:extLst>
              <a:ext uri="{FF2B5EF4-FFF2-40B4-BE49-F238E27FC236}">
                <a16:creationId xmlns:a16="http://schemas.microsoft.com/office/drawing/2014/main" id="{74D73AF8-5ABF-A729-CDEA-69C2217992EE}"/>
              </a:ext>
            </a:extLst>
          </p:cNvPr>
          <p:cNvSpPr/>
          <p:nvPr/>
        </p:nvSpPr>
        <p:spPr>
          <a:xfrm>
            <a:off x="3866161" y="2911779"/>
            <a:ext cx="1208990" cy="120899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570FC4D9-2B3B-84AA-4415-4479DEA58AD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44" y="4246379"/>
            <a:ext cx="1347535" cy="13475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8EE35AF-CE15-72B5-9FC8-EF2CCD9D531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4" y="497980"/>
            <a:ext cx="1850297" cy="185029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43D8C4A-E647-263C-5023-055383E44D2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4" y="1164174"/>
            <a:ext cx="1930717" cy="1930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910CA8CE-21C1-DD6C-F93B-5FE73121A13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67" y="3298029"/>
            <a:ext cx="1650791" cy="165079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076C7B1-88A8-37D6-C689-9FA3ED7D3A3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837">
            <a:off x="5150319" y="4777742"/>
            <a:ext cx="1625372" cy="121902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44DCD88B-B2C2-0003-F76F-3D6C611C1E0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28" y="4878060"/>
            <a:ext cx="1338102" cy="1352568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139A9993-C910-0D02-24D2-42A599FBA7AD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21" y="608726"/>
            <a:ext cx="1867021" cy="186702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A40384-3EB9-B479-7463-F9FB8C56F88A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3" y="2330227"/>
            <a:ext cx="1513699" cy="1513699"/>
          </a:xfrm>
          <a:prstGeom prst="rect">
            <a:avLst/>
          </a:prstGeom>
        </p:spPr>
      </p:pic>
      <p:grpSp>
        <p:nvGrpSpPr>
          <p:cNvPr id="122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3DB54DBB-101C-D41A-C270-986C8A66CFCD}"/>
              </a:ext>
            </a:extLst>
          </p:cNvPr>
          <p:cNvGrpSpPr/>
          <p:nvPr/>
        </p:nvGrpSpPr>
        <p:grpSpPr>
          <a:xfrm>
            <a:off x="5597781" y="917625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87F564B6-85FF-7621-A7E2-BA8760DE5478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2EBE4FA2-35A5-A0E1-1538-D67FD832943F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19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6EC3D57E-9257-DA59-8570-48E9D0A37200}"/>
              </a:ext>
            </a:extLst>
          </p:cNvPr>
          <p:cNvGrpSpPr/>
          <p:nvPr/>
        </p:nvGrpSpPr>
        <p:grpSpPr>
          <a:xfrm>
            <a:off x="7787479" y="3926494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30A1D64E-C043-10CA-EEE0-DED567C550EF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9112E579-634B-5CF3-75BA-DB5E745F3980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28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21CF0AEA-3E13-C6C6-C2B7-0C7269EFA984}"/>
              </a:ext>
            </a:extLst>
          </p:cNvPr>
          <p:cNvGrpSpPr/>
          <p:nvPr/>
        </p:nvGrpSpPr>
        <p:grpSpPr>
          <a:xfrm>
            <a:off x="6685376" y="4959700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60A127AD-24F8-4AA3-FE68-31D577787338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5F76612A-AB18-2D6A-8204-2A91BCCF8841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1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7B5E563C-0895-0C57-7C6E-786A39F820D7}"/>
              </a:ext>
            </a:extLst>
          </p:cNvPr>
          <p:cNvGrpSpPr/>
          <p:nvPr/>
        </p:nvGrpSpPr>
        <p:grpSpPr>
          <a:xfrm>
            <a:off x="4034090" y="518555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05D22450-2B8F-5744-68B2-4E54C4806DFF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E98898C6-79BF-954B-3D99-BEF23588C1FA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4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CE951A70-1CE5-C2C6-5EB7-51AF19F1F19B}"/>
              </a:ext>
            </a:extLst>
          </p:cNvPr>
          <p:cNvGrpSpPr/>
          <p:nvPr/>
        </p:nvGrpSpPr>
        <p:grpSpPr>
          <a:xfrm>
            <a:off x="951825" y="427766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997DD238-FB14-E3E6-BDCD-8CA40B588949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4304F98D-6C88-D041-0F4D-C187D5DBCDCE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7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422D7C7F-A9A2-8AA6-C0B7-2D850A1950A2}"/>
              </a:ext>
            </a:extLst>
          </p:cNvPr>
          <p:cNvGrpSpPr/>
          <p:nvPr/>
        </p:nvGrpSpPr>
        <p:grpSpPr>
          <a:xfrm>
            <a:off x="596311" y="2326349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8" name="Полилиния: фигура 137">
              <a:extLst>
                <a:ext uri="{FF2B5EF4-FFF2-40B4-BE49-F238E27FC236}">
                  <a16:creationId xmlns:a16="http://schemas.microsoft.com/office/drawing/2014/main" id="{506D9B8B-A4F2-AFC2-4594-83ADA0FA5911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9" name="Полилиния: фигура 138">
              <a:extLst>
                <a:ext uri="{FF2B5EF4-FFF2-40B4-BE49-F238E27FC236}">
                  <a16:creationId xmlns:a16="http://schemas.microsoft.com/office/drawing/2014/main" id="{38F9699C-560D-45C3-4844-A912FF07FD9C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40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817C60E6-BFB1-265C-AE9A-02A3787712C0}"/>
              </a:ext>
            </a:extLst>
          </p:cNvPr>
          <p:cNvGrpSpPr/>
          <p:nvPr/>
        </p:nvGrpSpPr>
        <p:grpSpPr>
          <a:xfrm>
            <a:off x="1595800" y="1019638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0A110E02-A591-64D1-CBC0-692AE082A594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1A6739A5-9E45-9ABC-3B9E-FBE31A46C54A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sp>
        <p:nvSpPr>
          <p:cNvPr id="8" name="Рисунок 6" descr="Улыбающаяся рожица (со сплошной заливкой) со сплошной заливкой">
            <a:extLst>
              <a:ext uri="{FF2B5EF4-FFF2-40B4-BE49-F238E27FC236}">
                <a16:creationId xmlns:a16="http://schemas.microsoft.com/office/drawing/2014/main" id="{51D8C993-D752-3BE2-D570-110F3B70B40E}"/>
              </a:ext>
            </a:extLst>
          </p:cNvPr>
          <p:cNvSpPr/>
          <p:nvPr/>
        </p:nvSpPr>
        <p:spPr>
          <a:xfrm>
            <a:off x="7211536" y="2230977"/>
            <a:ext cx="575943" cy="575943"/>
          </a:xfrm>
          <a:custGeom>
            <a:avLst/>
            <a:gdLst>
              <a:gd name="connsiteX0" fmla="*/ 287972 w 575943"/>
              <a:gd name="connsiteY0" fmla="*/ 0 h 575943"/>
              <a:gd name="connsiteX1" fmla="*/ 0 w 575943"/>
              <a:gd name="connsiteY1" fmla="*/ 287972 h 575943"/>
              <a:gd name="connsiteX2" fmla="*/ 287972 w 575943"/>
              <a:gd name="connsiteY2" fmla="*/ 575944 h 575943"/>
              <a:gd name="connsiteX3" fmla="*/ 575944 w 575943"/>
              <a:gd name="connsiteY3" fmla="*/ 287972 h 575943"/>
              <a:gd name="connsiteX4" fmla="*/ 287972 w 575943"/>
              <a:gd name="connsiteY4" fmla="*/ 0 h 575943"/>
              <a:gd name="connsiteX5" fmla="*/ 121251 w 575943"/>
              <a:gd name="connsiteY5" fmla="*/ 242503 h 575943"/>
              <a:gd name="connsiteX6" fmla="*/ 166721 w 575943"/>
              <a:gd name="connsiteY6" fmla="*/ 197033 h 575943"/>
              <a:gd name="connsiteX7" fmla="*/ 212190 w 575943"/>
              <a:gd name="connsiteY7" fmla="*/ 242503 h 575943"/>
              <a:gd name="connsiteX8" fmla="*/ 166721 w 575943"/>
              <a:gd name="connsiteY8" fmla="*/ 287972 h 575943"/>
              <a:gd name="connsiteX9" fmla="*/ 121251 w 575943"/>
              <a:gd name="connsiteY9" fmla="*/ 242503 h 575943"/>
              <a:gd name="connsiteX10" fmla="*/ 438020 w 575943"/>
              <a:gd name="connsiteY10" fmla="*/ 410739 h 575943"/>
              <a:gd name="connsiteX11" fmla="*/ 287972 w 575943"/>
              <a:gd name="connsiteY11" fmla="*/ 485005 h 575943"/>
              <a:gd name="connsiteX12" fmla="*/ 137923 w 575943"/>
              <a:gd name="connsiteY12" fmla="*/ 410739 h 575943"/>
              <a:gd name="connsiteX13" fmla="*/ 134892 w 575943"/>
              <a:gd name="connsiteY13" fmla="*/ 401645 h 575943"/>
              <a:gd name="connsiteX14" fmla="*/ 150049 w 575943"/>
              <a:gd name="connsiteY14" fmla="*/ 386489 h 575943"/>
              <a:gd name="connsiteX15" fmla="*/ 162174 w 575943"/>
              <a:gd name="connsiteY15" fmla="*/ 392551 h 575943"/>
              <a:gd name="connsiteX16" fmla="*/ 287972 w 575943"/>
              <a:gd name="connsiteY16" fmla="*/ 453935 h 575943"/>
              <a:gd name="connsiteX17" fmla="*/ 413770 w 575943"/>
              <a:gd name="connsiteY17" fmla="*/ 392551 h 575943"/>
              <a:gd name="connsiteX18" fmla="*/ 425895 w 575943"/>
              <a:gd name="connsiteY18" fmla="*/ 386489 h 575943"/>
              <a:gd name="connsiteX19" fmla="*/ 441052 w 575943"/>
              <a:gd name="connsiteY19" fmla="*/ 401645 h 575943"/>
              <a:gd name="connsiteX20" fmla="*/ 438020 w 575943"/>
              <a:gd name="connsiteY20" fmla="*/ 410739 h 575943"/>
              <a:gd name="connsiteX21" fmla="*/ 409223 w 575943"/>
              <a:gd name="connsiteY21" fmla="*/ 287972 h 575943"/>
              <a:gd name="connsiteX22" fmla="*/ 363754 w 575943"/>
              <a:gd name="connsiteY22" fmla="*/ 242503 h 575943"/>
              <a:gd name="connsiteX23" fmla="*/ 409223 w 575943"/>
              <a:gd name="connsiteY23" fmla="*/ 197033 h 575943"/>
              <a:gd name="connsiteX24" fmla="*/ 454693 w 575943"/>
              <a:gd name="connsiteY24" fmla="*/ 242503 h 575943"/>
              <a:gd name="connsiteX25" fmla="*/ 409223 w 575943"/>
              <a:gd name="connsiteY25" fmla="*/ 287972 h 57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5943" h="575943">
                <a:moveTo>
                  <a:pt x="287972" y="0"/>
                </a:moveTo>
                <a:cubicBezTo>
                  <a:pt x="128830" y="0"/>
                  <a:pt x="0" y="128830"/>
                  <a:pt x="0" y="287972"/>
                </a:cubicBezTo>
                <a:cubicBezTo>
                  <a:pt x="0" y="447114"/>
                  <a:pt x="128830" y="575944"/>
                  <a:pt x="287972" y="575944"/>
                </a:cubicBezTo>
                <a:cubicBezTo>
                  <a:pt x="447114" y="575944"/>
                  <a:pt x="575944" y="447114"/>
                  <a:pt x="575944" y="287972"/>
                </a:cubicBezTo>
                <a:cubicBezTo>
                  <a:pt x="575944" y="128830"/>
                  <a:pt x="447114" y="0"/>
                  <a:pt x="287972" y="0"/>
                </a:cubicBezTo>
                <a:close/>
                <a:moveTo>
                  <a:pt x="121251" y="242503"/>
                </a:moveTo>
                <a:cubicBezTo>
                  <a:pt x="121251" y="217495"/>
                  <a:pt x="141713" y="197033"/>
                  <a:pt x="166721" y="197033"/>
                </a:cubicBezTo>
                <a:cubicBezTo>
                  <a:pt x="191729" y="197033"/>
                  <a:pt x="212190" y="217495"/>
                  <a:pt x="212190" y="242503"/>
                </a:cubicBezTo>
                <a:cubicBezTo>
                  <a:pt x="212190" y="267511"/>
                  <a:pt x="191729" y="287972"/>
                  <a:pt x="166721" y="287972"/>
                </a:cubicBezTo>
                <a:cubicBezTo>
                  <a:pt x="141713" y="287972"/>
                  <a:pt x="121251" y="267511"/>
                  <a:pt x="121251" y="242503"/>
                </a:cubicBezTo>
                <a:close/>
                <a:moveTo>
                  <a:pt x="438020" y="410739"/>
                </a:moveTo>
                <a:cubicBezTo>
                  <a:pt x="403161" y="456208"/>
                  <a:pt x="349355" y="485005"/>
                  <a:pt x="287972" y="485005"/>
                </a:cubicBezTo>
                <a:cubicBezTo>
                  <a:pt x="226588" y="485005"/>
                  <a:pt x="172783" y="456208"/>
                  <a:pt x="137923" y="410739"/>
                </a:cubicBezTo>
                <a:cubicBezTo>
                  <a:pt x="136408" y="408465"/>
                  <a:pt x="134892" y="405434"/>
                  <a:pt x="134892" y="401645"/>
                </a:cubicBezTo>
                <a:cubicBezTo>
                  <a:pt x="134892" y="393309"/>
                  <a:pt x="141713" y="386489"/>
                  <a:pt x="150049" y="386489"/>
                </a:cubicBezTo>
                <a:cubicBezTo>
                  <a:pt x="155353" y="386489"/>
                  <a:pt x="159900" y="388762"/>
                  <a:pt x="162174" y="392551"/>
                </a:cubicBezTo>
                <a:cubicBezTo>
                  <a:pt x="190971" y="430442"/>
                  <a:pt x="236440" y="453935"/>
                  <a:pt x="287972" y="453935"/>
                </a:cubicBezTo>
                <a:cubicBezTo>
                  <a:pt x="339504" y="453935"/>
                  <a:pt x="384215" y="430442"/>
                  <a:pt x="413770" y="392551"/>
                </a:cubicBezTo>
                <a:cubicBezTo>
                  <a:pt x="416801" y="388762"/>
                  <a:pt x="421348" y="386489"/>
                  <a:pt x="425895" y="386489"/>
                </a:cubicBezTo>
                <a:cubicBezTo>
                  <a:pt x="434231" y="386489"/>
                  <a:pt x="441052" y="393309"/>
                  <a:pt x="441052" y="401645"/>
                </a:cubicBezTo>
                <a:cubicBezTo>
                  <a:pt x="441052" y="405434"/>
                  <a:pt x="439536" y="408465"/>
                  <a:pt x="438020" y="410739"/>
                </a:cubicBezTo>
                <a:close/>
                <a:moveTo>
                  <a:pt x="409223" y="287972"/>
                </a:moveTo>
                <a:cubicBezTo>
                  <a:pt x="384215" y="287972"/>
                  <a:pt x="363754" y="267511"/>
                  <a:pt x="363754" y="242503"/>
                </a:cubicBezTo>
                <a:cubicBezTo>
                  <a:pt x="363754" y="217495"/>
                  <a:pt x="384215" y="197033"/>
                  <a:pt x="409223" y="197033"/>
                </a:cubicBezTo>
                <a:cubicBezTo>
                  <a:pt x="434231" y="197033"/>
                  <a:pt x="454693" y="217495"/>
                  <a:pt x="454693" y="242503"/>
                </a:cubicBezTo>
                <a:cubicBezTo>
                  <a:pt x="454693" y="267511"/>
                  <a:pt x="434231" y="287972"/>
                  <a:pt x="409223" y="287972"/>
                </a:cubicBezTo>
                <a:close/>
              </a:path>
            </a:pathLst>
          </a:custGeom>
          <a:solidFill>
            <a:srgbClr val="00B050"/>
          </a:solidFill>
          <a:ln w="754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UA"/>
          </a:p>
        </p:txBody>
      </p:sp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29865" y="2665551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12</cp:revision>
  <dcterms:created xsi:type="dcterms:W3CDTF">2024-07-21T13:02:50Z</dcterms:created>
  <dcterms:modified xsi:type="dcterms:W3CDTF">2024-08-03T16:32:12Z</dcterms:modified>
</cp:coreProperties>
</file>