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63326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279" y="3520226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2DBC4-CF6E-8BA3-3123-FC7A1264E83A}"/>
              </a:ext>
            </a:extLst>
          </p:cNvPr>
          <p:cNvGrpSpPr/>
          <p:nvPr/>
        </p:nvGrpSpPr>
        <p:grpSpPr>
          <a:xfrm>
            <a:off x="8490432" y="2379839"/>
            <a:ext cx="1333801" cy="1576002"/>
            <a:chOff x="8490432" y="2379839"/>
            <a:chExt cx="1333801" cy="1576002"/>
          </a:xfrm>
        </p:grpSpPr>
        <p:sp>
          <p:nvSpPr>
            <p:cNvPr id="14" name="Пятиугольник 13"/>
            <p:cNvSpPr/>
            <p:nvPr/>
          </p:nvSpPr>
          <p:spPr>
            <a:xfrm rot="4050164">
              <a:off x="8468576" y="266044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43B1C5F-7265-567C-D094-405C1CC3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057">
              <a:off x="8490432" y="2379839"/>
              <a:ext cx="1333801" cy="133380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90660C-3536-711F-5DF5-79608311328E}"/>
              </a:ext>
            </a:extLst>
          </p:cNvPr>
          <p:cNvGrpSpPr/>
          <p:nvPr/>
        </p:nvGrpSpPr>
        <p:grpSpPr>
          <a:xfrm>
            <a:off x="4676907" y="3164056"/>
            <a:ext cx="1158817" cy="1447800"/>
            <a:chOff x="5672328" y="1963250"/>
            <a:chExt cx="1158817" cy="1447800"/>
          </a:xfrm>
        </p:grpSpPr>
        <p:sp>
          <p:nvSpPr>
            <p:cNvPr id="30" name="Пятиугольник 21">
              <a:extLst>
                <a:ext uri="{FF2B5EF4-FFF2-40B4-BE49-F238E27FC236}">
                  <a16:creationId xmlns:a16="http://schemas.microsoft.com/office/drawing/2014/main" id="{3BA68709-CF05-D111-F69F-7B6AF19E3E6B}"/>
                </a:ext>
              </a:extLst>
            </p:cNvPr>
            <p:cNvSpPr/>
            <p:nvPr/>
          </p:nvSpPr>
          <p:spPr>
            <a:xfrm rot="5400000">
              <a:off x="5519928" y="211565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5E9126C-FC64-9BE7-1556-C843589A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5" y="2033751"/>
              <a:ext cx="1143000" cy="11430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2951175" y="657672"/>
            <a:ext cx="6368470" cy="4335706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11" y="3421816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2024-04-15T10:57:34Z</dcterms:created>
  <dcterms:modified xsi:type="dcterms:W3CDTF">2024-11-21T10:42:53Z</dcterms:modified>
</cp:coreProperties>
</file>