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BF707-8A4D-49A7-A26C-108673377029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320F8-8538-4DC6-B37B-A97DAD8671E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утка (общие картинки) стул (общие) кот автобус машина дом пчела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320F8-8538-4DC6-B37B-A97DAD8671E3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Изображение выглядит как трава, небо, картина, облако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" b="1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9" name="Прямоугольник: скругленные углы 38"/>
          <p:cNvSpPr/>
          <p:nvPr/>
        </p:nvSpPr>
        <p:spPr>
          <a:xfrm>
            <a:off x="2965381" y="145876"/>
            <a:ext cx="6511127" cy="87070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879" y="128707"/>
            <a:ext cx="885825" cy="902721"/>
          </a:xfrm>
          <a:prstGeom prst="rect">
            <a:avLst/>
          </a:prstGeom>
          <a:effectLst/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032" y="133562"/>
            <a:ext cx="885825" cy="902721"/>
          </a:xfrm>
          <a:prstGeom prst="rect">
            <a:avLst/>
          </a:prstGeom>
          <a:effectLst/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185" y="136036"/>
            <a:ext cx="885825" cy="902721"/>
          </a:xfrm>
          <a:prstGeom prst="rect">
            <a:avLst/>
          </a:prstGeom>
          <a:effectLst/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338" y="138510"/>
            <a:ext cx="885825" cy="902721"/>
          </a:xfrm>
          <a:prstGeom prst="rect">
            <a:avLst/>
          </a:prstGeom>
          <a:effectLst/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538" y="133841"/>
            <a:ext cx="885825" cy="902721"/>
          </a:xfrm>
          <a:prstGeom prst="rect">
            <a:avLst/>
          </a:prstGeom>
          <a:effectLst/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929" y="129172"/>
            <a:ext cx="885825" cy="902721"/>
          </a:xfrm>
          <a:prstGeom prst="rect">
            <a:avLst/>
          </a:prstGeom>
          <a:effectLst/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63" y="126884"/>
            <a:ext cx="885825" cy="902721"/>
          </a:xfrm>
          <a:prstGeom prst="rect">
            <a:avLst/>
          </a:prstGeom>
          <a:effectLst/>
        </p:spPr>
      </p:pic>
      <p:sp>
        <p:nvSpPr>
          <p:cNvPr id="21" name="Прямоугольник: скругленные углы 20"/>
          <p:cNvSpPr/>
          <p:nvPr/>
        </p:nvSpPr>
        <p:spPr>
          <a:xfrm>
            <a:off x="5104924" y="1191200"/>
            <a:ext cx="4353374" cy="5563000"/>
          </a:xfrm>
          <a:prstGeom prst="roundRect">
            <a:avLst/>
          </a:prstGeom>
          <a:solidFill>
            <a:schemeClr val="lt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Овал 36"/>
          <p:cNvSpPr/>
          <p:nvPr/>
        </p:nvSpPr>
        <p:spPr>
          <a:xfrm>
            <a:off x="2594834" y="2739170"/>
            <a:ext cx="1082928" cy="1082928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2594834" y="4080848"/>
            <a:ext cx="1082928" cy="1082928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879" y="13279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032" y="13765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185" y="140128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338" y="14260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538" y="13793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929" y="13326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63" y="12688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0" name="Овал 29"/>
          <p:cNvSpPr/>
          <p:nvPr/>
        </p:nvSpPr>
        <p:spPr>
          <a:xfrm>
            <a:off x="2609780" y="5405946"/>
            <a:ext cx="1082928" cy="1082928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044" y="101259"/>
            <a:ext cx="885825" cy="902721"/>
          </a:xfrm>
          <a:prstGeom prst="rect">
            <a:avLst/>
          </a:prstGeom>
          <a:effectLst/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520" y="9487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6" name="Овал 35"/>
          <p:cNvSpPr/>
          <p:nvPr/>
        </p:nvSpPr>
        <p:spPr>
          <a:xfrm>
            <a:off x="2514592" y="1237009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2491316" y="2656787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Овал 62"/>
          <p:cNvSpPr/>
          <p:nvPr/>
        </p:nvSpPr>
        <p:spPr>
          <a:xfrm>
            <a:off x="2498298" y="4041450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Овал 63"/>
          <p:cNvSpPr/>
          <p:nvPr/>
        </p:nvSpPr>
        <p:spPr>
          <a:xfrm>
            <a:off x="2505280" y="5426113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Овал 64"/>
          <p:cNvSpPr/>
          <p:nvPr/>
        </p:nvSpPr>
        <p:spPr>
          <a:xfrm>
            <a:off x="10844727" y="1237009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Овал 66"/>
          <p:cNvSpPr/>
          <p:nvPr/>
        </p:nvSpPr>
        <p:spPr>
          <a:xfrm>
            <a:off x="10828495" y="2661992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Овал 67"/>
          <p:cNvSpPr/>
          <p:nvPr/>
        </p:nvSpPr>
        <p:spPr>
          <a:xfrm>
            <a:off x="10829444" y="4042751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Овал 68"/>
          <p:cNvSpPr/>
          <p:nvPr/>
        </p:nvSpPr>
        <p:spPr>
          <a:xfrm>
            <a:off x="10846089" y="5426454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5290127" y="1732147"/>
            <a:ext cx="1243412" cy="1243412"/>
            <a:chOff x="5290127" y="1732147"/>
            <a:chExt cx="1243412" cy="1243412"/>
          </a:xfrm>
        </p:grpSpPr>
        <p:sp>
          <p:nvSpPr>
            <p:cNvPr id="52" name="Овал 51"/>
            <p:cNvSpPr/>
            <p:nvPr/>
          </p:nvSpPr>
          <p:spPr>
            <a:xfrm>
              <a:off x="5290127" y="1732147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" name="Рисунок 14" descr="Изображение выглядит как рисунок, картина, мультфильм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2855" y="1789974"/>
              <a:ext cx="1062095" cy="1062095"/>
            </a:xfrm>
            <a:prstGeom prst="rect">
              <a:avLst/>
            </a:prstGeom>
          </p:spPr>
        </p:pic>
      </p:grpSp>
      <p:grpSp>
        <p:nvGrpSpPr>
          <p:cNvPr id="10" name="Группа 9"/>
          <p:cNvGrpSpPr/>
          <p:nvPr/>
        </p:nvGrpSpPr>
        <p:grpSpPr>
          <a:xfrm>
            <a:off x="8090092" y="1732147"/>
            <a:ext cx="1243412" cy="1243412"/>
            <a:chOff x="8090092" y="1732147"/>
            <a:chExt cx="1243412" cy="1243412"/>
          </a:xfrm>
        </p:grpSpPr>
        <p:sp>
          <p:nvSpPr>
            <p:cNvPr id="66" name="Овал 65"/>
            <p:cNvSpPr/>
            <p:nvPr/>
          </p:nvSpPr>
          <p:spPr>
            <a:xfrm>
              <a:off x="8090092" y="1732147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" name="Рисунок 8" descr="Изображение выглядит как колесо, транспортное средство, спортивный автомобиль, Наземный транспорт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7303" y="1871599"/>
              <a:ext cx="1103959" cy="1103959"/>
            </a:xfrm>
            <a:prstGeom prst="rect">
              <a:avLst/>
            </a:prstGeom>
          </p:spPr>
        </p:pic>
      </p:grpSp>
      <p:grpSp>
        <p:nvGrpSpPr>
          <p:cNvPr id="8" name="Группа 7"/>
          <p:cNvGrpSpPr/>
          <p:nvPr/>
        </p:nvGrpSpPr>
        <p:grpSpPr>
          <a:xfrm>
            <a:off x="6680052" y="1720400"/>
            <a:ext cx="1243412" cy="1243412"/>
            <a:chOff x="6680052" y="1720400"/>
            <a:chExt cx="1243412" cy="1243412"/>
          </a:xfrm>
        </p:grpSpPr>
        <p:sp>
          <p:nvSpPr>
            <p:cNvPr id="53" name="Овал 52"/>
            <p:cNvSpPr/>
            <p:nvPr/>
          </p:nvSpPr>
          <p:spPr>
            <a:xfrm>
              <a:off x="6680052" y="172040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Рисунок 12" descr="Изображение выглядит как кот, графическая вставка, млекопитающее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5145" y="1778664"/>
              <a:ext cx="792932" cy="1097183"/>
            </a:xfrm>
            <a:prstGeom prst="rect">
              <a:avLst/>
            </a:prstGeom>
          </p:spPr>
        </p:pic>
      </p:grpSp>
      <p:grpSp>
        <p:nvGrpSpPr>
          <p:cNvPr id="12" name="Группа 11"/>
          <p:cNvGrpSpPr/>
          <p:nvPr/>
        </p:nvGrpSpPr>
        <p:grpSpPr>
          <a:xfrm>
            <a:off x="5206108" y="3468672"/>
            <a:ext cx="1243412" cy="1243412"/>
            <a:chOff x="5206108" y="3468672"/>
            <a:chExt cx="1243412" cy="1243412"/>
          </a:xfrm>
        </p:grpSpPr>
        <p:sp>
          <p:nvSpPr>
            <p:cNvPr id="57" name="Овал 56"/>
            <p:cNvSpPr/>
            <p:nvPr/>
          </p:nvSpPr>
          <p:spPr>
            <a:xfrm>
              <a:off x="5206108" y="3468672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" name="Рисунок 10" descr="Изображение выглядит как мебель, стул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2272" y="3535400"/>
              <a:ext cx="970220" cy="1091497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6619131" y="3457950"/>
            <a:ext cx="1243412" cy="1243412"/>
            <a:chOff x="6619131" y="3457950"/>
            <a:chExt cx="1243412" cy="1243412"/>
          </a:xfrm>
        </p:grpSpPr>
        <p:sp>
          <p:nvSpPr>
            <p:cNvPr id="58" name="Овал 57"/>
            <p:cNvSpPr/>
            <p:nvPr/>
          </p:nvSpPr>
          <p:spPr>
            <a:xfrm>
              <a:off x="6619131" y="345795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" name="Рисунок 4" descr="Изображение выглядит как утка, Резиновая уточка, мультфильм, птица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9542" y="3664017"/>
              <a:ext cx="820824" cy="854776"/>
            </a:xfrm>
            <a:prstGeom prst="rect">
              <a:avLst/>
            </a:prstGeom>
          </p:spPr>
        </p:pic>
      </p:grpSp>
      <p:grpSp>
        <p:nvGrpSpPr>
          <p:cNvPr id="19" name="Группа 18"/>
          <p:cNvGrpSpPr/>
          <p:nvPr/>
        </p:nvGrpSpPr>
        <p:grpSpPr>
          <a:xfrm>
            <a:off x="5956560" y="5143166"/>
            <a:ext cx="1243412" cy="1243412"/>
            <a:chOff x="5956560" y="5143166"/>
            <a:chExt cx="1243412" cy="1243412"/>
          </a:xfrm>
        </p:grpSpPr>
        <p:sp>
          <p:nvSpPr>
            <p:cNvPr id="60" name="Овал 59"/>
            <p:cNvSpPr/>
            <p:nvPr/>
          </p:nvSpPr>
          <p:spPr>
            <a:xfrm>
              <a:off x="5956560" y="5143166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" name="Рисунок 6" descr="Изображение выглядит как транспорт, транспортное средство, автобус, Наземный транспорт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3112" y="5163776"/>
              <a:ext cx="1190307" cy="1190307"/>
            </a:xfrm>
            <a:prstGeom prst="rect">
              <a:avLst/>
            </a:prstGeom>
          </p:spPr>
        </p:pic>
      </p:grpSp>
      <p:grpSp>
        <p:nvGrpSpPr>
          <p:cNvPr id="22" name="Группа 21"/>
          <p:cNvGrpSpPr/>
          <p:nvPr/>
        </p:nvGrpSpPr>
        <p:grpSpPr>
          <a:xfrm>
            <a:off x="7445722" y="5137805"/>
            <a:ext cx="1243412" cy="1243412"/>
            <a:chOff x="7445722" y="5137805"/>
            <a:chExt cx="1243412" cy="1243412"/>
          </a:xfrm>
        </p:grpSpPr>
        <p:sp>
          <p:nvSpPr>
            <p:cNvPr id="61" name="Овал 60"/>
            <p:cNvSpPr/>
            <p:nvPr/>
          </p:nvSpPr>
          <p:spPr>
            <a:xfrm>
              <a:off x="7445722" y="5137805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Рисунок 5" descr="Изображение выглядит как птица, попугай, клюв, перо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5296" y="5258378"/>
              <a:ext cx="828497" cy="981758"/>
            </a:xfrm>
            <a:prstGeom prst="rect">
              <a:avLst/>
            </a:prstGeom>
          </p:spPr>
        </p:pic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E6270F5F-7160-A9C3-6BAF-EE57A7116C2E}"/>
              </a:ext>
            </a:extLst>
          </p:cNvPr>
          <p:cNvGrpSpPr/>
          <p:nvPr/>
        </p:nvGrpSpPr>
        <p:grpSpPr>
          <a:xfrm>
            <a:off x="8092070" y="3457950"/>
            <a:ext cx="1243412" cy="1243412"/>
            <a:chOff x="8092070" y="3457950"/>
            <a:chExt cx="1243412" cy="1243412"/>
          </a:xfrm>
        </p:grpSpPr>
        <p:sp>
          <p:nvSpPr>
            <p:cNvPr id="59" name="Овал 58"/>
            <p:cNvSpPr/>
            <p:nvPr/>
          </p:nvSpPr>
          <p:spPr>
            <a:xfrm>
              <a:off x="8092070" y="345795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3" name="Рисунок 22" descr="Изображение выглядит как часы, мультфильм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88E871D8-D62D-6F9D-8286-3B6A59C569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1860" y="3613574"/>
              <a:ext cx="934548" cy="934548"/>
            </a:xfrm>
            <a:prstGeom prst="rect">
              <a:avLst/>
            </a:prstGeom>
          </p:spPr>
        </p:pic>
      </p:grpSp>
      <p:pic>
        <p:nvPicPr>
          <p:cNvPr id="74" name="Picture 7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8265" y="3535680"/>
            <a:ext cx="1752600" cy="240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-0.12318 0.131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59" y="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0.23242 0.3439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15" y="1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44444E-6 L -0.35039 -0.0715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26" y="-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7037E-6 L 0.35378 -0.1178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82" y="-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07407E-6 L -0.22982 0.2872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97" y="1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7.40741E-7 L 0.29493 0.0414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40" y="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81481E-6 L -0.29831 -0.16504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22" y="-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0.11654 -0.3217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20" y="-1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26</Words>
  <Application>Microsoft Office PowerPoint</Application>
  <PresentationFormat>Широкоэкранный</PresentationFormat>
  <Paragraphs>13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10</cp:revision>
  <dcterms:created xsi:type="dcterms:W3CDTF">2024-04-19T20:09:00Z</dcterms:created>
  <dcterms:modified xsi:type="dcterms:W3CDTF">2024-11-09T09:16:40Z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5DA82241D0F3433E8A6731E34383918E_12</vt:lpwstr>
  </property>
  <property fmtid="{D5CDD505-2E9C-101B-9397-08002B2CF9AE}" pid="3" name="KSOProductBuildVer">
    <vt:lpwstr>1033-12.2.0.17119</vt:lpwstr>
  </property>
</Properties>
</file>