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31051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7BA71-0839-4045-8D92-190432994DBB}"/>
</file>

<file path=customXml/itemProps2.xml><?xml version="1.0" encoding="utf-8"?>
<ds:datastoreItem xmlns:ds="http://schemas.openxmlformats.org/officeDocument/2006/customXml" ds:itemID="{7A9A73DB-2D96-4087-8CC7-32671A5DB39E}"/>
</file>

<file path=customXml/itemProps3.xml><?xml version="1.0" encoding="utf-8"?>
<ds:datastoreItem xmlns:ds="http://schemas.openxmlformats.org/officeDocument/2006/customXml" ds:itemID="{75FAFF23-424D-424E-8CAC-72BED70B06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