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D87BC-6CFE-49E9-D2F3-713606728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79DF75-DAEA-173B-5CC2-91F2AFB79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FA3FCD-7D7A-1D27-D49F-8BB45D47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EC2450-FD1B-D8F6-FDBE-53C34E46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B8F475-091C-B43E-B566-5A540C6C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B6F30-B8D3-A3F2-84E2-3CA1ED86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B1666F-97BC-BD3F-5E30-907A18D2E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7A4F4-EC72-592D-52A2-39D93437B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2CCBAC-0437-AB6F-2447-E2804BDF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E336C-453C-A0D2-8F9C-024893E9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6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BE8E50-0794-25A7-FC1D-F4EA0C482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56D8B8-0B54-6E9E-2147-AC1788148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143447-EAD7-9BA4-9ACE-94C9A64CF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0F4C0E-AEFD-693B-96C0-5FC223552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AB32AD-4C94-33C5-0DA7-3EBD3380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3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385E6-5169-4D46-345C-559D90A3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1550A8-F8BA-29D4-A3F3-1EEAA8114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7EA6B-58EA-31ED-7AFB-00A012E55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4F96FB-8BD5-C9D9-63EA-7A3766DE8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BB9EDF-CFD8-A657-5C64-3944728C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0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AEDAC-A63C-6766-83DA-00C08FF8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68B5B6-34CC-63D0-DE4D-43BB4431E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81AE18-E970-97B2-FD55-B5CAE63A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7E078-FB47-74B1-B38D-62E8EB786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DCC20A-D155-7BA6-B296-A79C7E4D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91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D5FCC-8957-BF41-15B2-3DCDF929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93A312-A0FB-E5EE-76F1-4E7E70E23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8B7D48-3289-BB23-FDB2-A4F997361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94B657-B801-6DF0-74C5-AEF76F51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00F868-5774-8A2B-A24C-C22A0D22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0471D1-BB13-489A-3C4A-06284617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4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99BEC-CB1A-5814-4BAC-A404E616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5DC41E-0E3E-8CD2-EFE7-FF101D8C8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22429-0F77-7BE0-5008-636C0BCAA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948F5-16C0-AFF8-01E0-F5F7705CB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43C08E-D499-F14B-3BBC-AAD14D40B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478F62-1CBB-7AB7-4E3C-AB14C740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288CFA-2B42-8BF1-9344-270B10E0F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131E5D-A822-FEEF-3774-8ABF64539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3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CE683-4013-DF52-FC0C-362B0DB3B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6FA438-8922-F762-AF08-617ECBDAF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A616F4-B7A1-A738-F565-802B993A5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275117-E1ED-6DC9-9C9C-3214FE5C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6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49B61D-E550-1106-BA32-ED96A2F63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E5A118-F114-3E4B-0D38-0F78F23F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FD2D1D-C6E1-A78F-3F79-784BD1AC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59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7AA92-B447-B27C-9CBF-F6F1DFED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6EEFDD-19F4-1D6C-AC40-D6904451D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F917A0-C55A-5BC0-923B-B94EAD386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B5BF65-F234-D831-669B-01FC3BCB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13BB3A-759E-7B3D-6DFA-5D456070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411A67-2925-94E7-E450-85B5C7BD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9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3CC7D-A2C8-64B5-94CC-F638E70A8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0AE159-3EBE-1361-A159-CB7FB622EA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F9BF73-3556-6529-8408-F619EF265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94FA0D-9FE5-2782-8776-C14344866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A791F9-6D0D-4FB4-8849-1BEA9CAE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07D98-E215-3520-86FA-F4884DA8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740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DFC3C-2630-51CE-9DEB-5FBA06F8F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0ADB2-FB45-F8D5-D934-0EFF61ADD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BBDFFD-F688-4E99-A8EA-FDE20C9BD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D60FF6-ECA1-DD1E-8AF3-79709DFD9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DC5348-7E85-76B7-0A42-C5BF4DB5C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5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5B6C5A-B20F-619D-C8FC-CFC08E7ED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-177386"/>
            <a:ext cx="12325350" cy="704305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A298C53-C8FB-F0C2-D5D2-426FEA57F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9FEE6FF-FE4B-BCCA-8AF4-5F6014918603}"/>
              </a:ext>
            </a:extLst>
          </p:cNvPr>
          <p:cNvSpPr/>
          <p:nvPr/>
        </p:nvSpPr>
        <p:spPr>
          <a:xfrm>
            <a:off x="7685272" y="292066"/>
            <a:ext cx="2060627" cy="2582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9158FB-E087-D723-CB8E-C77C346EE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5272" y="354850"/>
            <a:ext cx="2060627" cy="24569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B9BA5F-37AC-9383-14C1-116A792CE0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82" y="2251546"/>
            <a:ext cx="2261812" cy="15850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C5258DF-485E-454C-5AD9-C961A39047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266" y="354850"/>
            <a:ext cx="2566638" cy="2658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220E848-DABF-5785-B53E-90AA3D3F95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6538" y="2250267"/>
            <a:ext cx="2097206" cy="122540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5E9B4B-D002-BC00-CEB8-4F7B46A452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8519" y="2251546"/>
            <a:ext cx="1999661" cy="154242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8EC47C1-7B20-A2E5-DD59-713D9D583C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5272" y="302592"/>
            <a:ext cx="2078916" cy="257883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4C2E5D-FBA4-BCEB-D26E-22BAF18035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7092" y="347959"/>
            <a:ext cx="1975275" cy="24569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B8BF858-EB7B-416B-23DB-2A24E8824E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4902" y="3787289"/>
            <a:ext cx="1999661" cy="12741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8158CC-A673-B5D3-482C-9E98E2A99C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9509" y="385215"/>
            <a:ext cx="2267909" cy="254834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67EF635-5AF1-5656-0FA8-CE22E7E0B6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67951" y="5058269"/>
            <a:ext cx="1993565" cy="14875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0F63330-8E6C-8CDB-F0C0-66ACEF8F2E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74047" y="393037"/>
            <a:ext cx="1761897" cy="23349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20A2662-5EBB-B821-BCD5-4C3370A902A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87339" y="5545992"/>
            <a:ext cx="2097206" cy="9998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945D455-DAD2-1E05-60AE-FDCF3835FD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73526" y="374629"/>
            <a:ext cx="1889924" cy="238374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414896-C1D2-E962-91F8-2BF523153C5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1956" y="5058270"/>
            <a:ext cx="2261812" cy="148755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BFC81CC-77E8-51B6-FFD7-F4E6A5DDC3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89396" y="450806"/>
            <a:ext cx="1810669" cy="246909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AA29020-5705-1E35-10AE-D1F6F39381E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1653" y="3834756"/>
            <a:ext cx="2261812" cy="12254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DE19EC5-8FE6-1005-4C02-268393F6C99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87390" y="394494"/>
            <a:ext cx="1975275" cy="232277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518EEA-A30F-A057-7E1F-BBE770AE0DA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4291" y="4569242"/>
            <a:ext cx="2103302" cy="9754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2629B2-7366-0CAA-9717-D1AD93B1433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32286" y="374743"/>
            <a:ext cx="2017951" cy="232277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86C3CE7-7137-A0A8-A879-53AFFC9468F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4291" y="3475670"/>
            <a:ext cx="2103302" cy="109737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82C0FE3-05D2-84F2-B36F-E6CEFCFF951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872189" y="5544687"/>
            <a:ext cx="1060796" cy="92057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4223F58-7E0A-6BF4-4E9B-451CCF567FA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427812" y="-100475"/>
            <a:ext cx="2922939" cy="2938626"/>
          </a:xfrm>
          <a:prstGeom prst="rect">
            <a:avLst/>
          </a:prstGeom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081765" y="3140004"/>
            <a:ext cx="30670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4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Лия Добровольская</cp:lastModifiedBy>
  <cp:revision>12</cp:revision>
  <dcterms:created xsi:type="dcterms:W3CDTF">2024-08-26T11:53:38Z</dcterms:created>
  <dcterms:modified xsi:type="dcterms:W3CDTF">2024-08-27T12:25:32Z</dcterms:modified>
</cp:coreProperties>
</file>